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6"/>
  </p:notesMasterIdLst>
  <p:sldIdLst>
    <p:sldId id="271" r:id="rId2"/>
    <p:sldId id="331" r:id="rId3"/>
    <p:sldId id="332" r:id="rId4"/>
    <p:sldId id="333" r:id="rId5"/>
    <p:sldId id="338" r:id="rId6"/>
    <p:sldId id="339" r:id="rId7"/>
    <p:sldId id="334" r:id="rId8"/>
    <p:sldId id="337" r:id="rId9"/>
    <p:sldId id="335" r:id="rId10"/>
    <p:sldId id="336" r:id="rId11"/>
    <p:sldId id="299" r:id="rId12"/>
    <p:sldId id="301" r:id="rId13"/>
    <p:sldId id="325" r:id="rId14"/>
    <p:sldId id="320" r:id="rId15"/>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2FC080D0-E6E5-4F1C-B6E5-BF8AF1154914}">
          <p14:sldIdLst>
            <p14:sldId id="271"/>
            <p14:sldId id="331"/>
            <p14:sldId id="332"/>
            <p14:sldId id="333"/>
            <p14:sldId id="338"/>
            <p14:sldId id="339"/>
            <p14:sldId id="334"/>
            <p14:sldId id="337"/>
            <p14:sldId id="335"/>
            <p14:sldId id="336"/>
            <p14:sldId id="299"/>
            <p14:sldId id="301"/>
            <p14:sldId id="325"/>
            <p14:sldId id="320"/>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CC"/>
    <a:srgbClr val="3333CC"/>
    <a:srgbClr val="5F63F3"/>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0109" autoAdjust="0"/>
  </p:normalViewPr>
  <p:slideViewPr>
    <p:cSldViewPr>
      <p:cViewPr>
        <p:scale>
          <a:sx n="122" d="100"/>
          <a:sy n="122" d="100"/>
        </p:scale>
        <p:origin x="-1314" y="2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11.jpeg"/></Relationships>
</file>

<file path=ppt/diagrams/_rels/data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fif"/><Relationship Id="rId1" Type="http://schemas.openxmlformats.org/officeDocument/2006/relationships/image" Target="../media/image13.jpg"/><Relationship Id="rId5" Type="http://schemas.openxmlformats.org/officeDocument/2006/relationships/image" Target="../media/image17.jpeg"/><Relationship Id="rId4" Type="http://schemas.openxmlformats.org/officeDocument/2006/relationships/image" Target="../media/image16.jpeg"/></Relationships>
</file>

<file path=ppt/diagrams/_rels/drawing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11.jpeg"/></Relationships>
</file>

<file path=ppt/diagrams/_rels/drawing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fif"/><Relationship Id="rId1" Type="http://schemas.openxmlformats.org/officeDocument/2006/relationships/image" Target="../media/image13.jpg"/><Relationship Id="rId5" Type="http://schemas.openxmlformats.org/officeDocument/2006/relationships/image" Target="../media/image17.jpeg"/><Relationship Id="rId4" Type="http://schemas.openxmlformats.org/officeDocument/2006/relationships/image" Target="../media/image16.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135C11-867B-4998-9E9E-7F0817CD56E8}" type="doc">
      <dgm:prSet loTypeId="urn:microsoft.com/office/officeart/2008/layout/RadialCluster" loCatId="relationship" qsTypeId="urn:microsoft.com/office/officeart/2005/8/quickstyle/3d4" qsCatId="3D" csTypeId="urn:microsoft.com/office/officeart/2005/8/colors/accent1_2" csCatId="accent1" phldr="1"/>
      <dgm:spPr/>
      <dgm:t>
        <a:bodyPr/>
        <a:lstStyle/>
        <a:p>
          <a:endParaRPr lang="ru-RU"/>
        </a:p>
      </dgm:t>
    </dgm:pt>
    <dgm:pt modelId="{82F6E4E5-B07E-4CD4-AD3F-5CC299806197}">
      <dgm:prSet phldrT="[Текст]"/>
      <dgm:spPr/>
      <dgm:t>
        <a:bodyPr/>
        <a:lstStyle/>
        <a:p>
          <a:r>
            <a:rPr lang="uz-Cyrl-UZ" dirty="0"/>
            <a:t>ТИФ иштирокчилари</a:t>
          </a:r>
          <a:endParaRPr lang="ru-RU" dirty="0"/>
        </a:p>
      </dgm:t>
    </dgm:pt>
    <dgm:pt modelId="{31E1622B-BFDD-4578-AF98-B9489E2281D9}" type="parTrans" cxnId="{D841F3A0-EABB-48C3-9CE4-51D92430AF79}">
      <dgm:prSet/>
      <dgm:spPr/>
      <dgm:t>
        <a:bodyPr/>
        <a:lstStyle/>
        <a:p>
          <a:endParaRPr lang="ru-RU"/>
        </a:p>
      </dgm:t>
    </dgm:pt>
    <dgm:pt modelId="{8FED3F7A-0759-42D3-97AF-F5022771F992}" type="sibTrans" cxnId="{D841F3A0-EABB-48C3-9CE4-51D92430AF79}">
      <dgm:prSet/>
      <dgm:spPr/>
      <dgm:t>
        <a:bodyPr/>
        <a:lstStyle/>
        <a:p>
          <a:endParaRPr lang="ru-RU"/>
        </a:p>
      </dgm:t>
    </dgm:pt>
    <dgm:pt modelId="{D6DE4810-1D0B-49CB-8EDF-DA2A7B800696}">
      <dgm:prSet phldrT="[Текст]"/>
      <dgm:spPr/>
      <dgm:t>
        <a:bodyPr/>
        <a:lstStyle/>
        <a:p>
          <a:r>
            <a:rPr lang="uz-Cyrl-UZ" dirty="0"/>
            <a:t>Экспортёр</a:t>
          </a:r>
          <a:endParaRPr lang="ru-RU" dirty="0"/>
        </a:p>
      </dgm:t>
    </dgm:pt>
    <dgm:pt modelId="{A6FAB658-03FE-4AAB-842C-5955F7F4158D}" type="parTrans" cxnId="{4F42D81F-2626-4260-B4CE-8CAC822ACDAD}">
      <dgm:prSet/>
      <dgm:spPr/>
      <dgm:t>
        <a:bodyPr/>
        <a:lstStyle/>
        <a:p>
          <a:endParaRPr lang="ru-RU"/>
        </a:p>
      </dgm:t>
    </dgm:pt>
    <dgm:pt modelId="{A93514DC-5605-4870-A944-3DCF7787793C}" type="sibTrans" cxnId="{4F42D81F-2626-4260-B4CE-8CAC822ACDAD}">
      <dgm:prSet/>
      <dgm:spPr/>
      <dgm:t>
        <a:bodyPr/>
        <a:lstStyle/>
        <a:p>
          <a:endParaRPr lang="ru-RU"/>
        </a:p>
      </dgm:t>
    </dgm:pt>
    <dgm:pt modelId="{7DA2D221-DA09-4FC3-9034-7921BCEC2A44}">
      <dgm:prSet phldrT="[Текст]"/>
      <dgm:spPr/>
      <dgm:t>
        <a:bodyPr/>
        <a:lstStyle/>
        <a:p>
          <a:r>
            <a:rPr lang="uz-Cyrl-UZ" dirty="0"/>
            <a:t>Импортёр</a:t>
          </a:r>
          <a:endParaRPr lang="ru-RU" dirty="0"/>
        </a:p>
      </dgm:t>
    </dgm:pt>
    <dgm:pt modelId="{114F3A48-57FA-4FC0-A3EB-D24C6FE9F40A}" type="parTrans" cxnId="{0FF10243-3A86-44A3-B9E7-FF2E3CBFA99A}">
      <dgm:prSet/>
      <dgm:spPr/>
      <dgm:t>
        <a:bodyPr/>
        <a:lstStyle/>
        <a:p>
          <a:endParaRPr lang="ru-RU"/>
        </a:p>
      </dgm:t>
    </dgm:pt>
    <dgm:pt modelId="{4B3C70BC-7040-4DC8-BB59-83F2624C139D}" type="sibTrans" cxnId="{0FF10243-3A86-44A3-B9E7-FF2E3CBFA99A}">
      <dgm:prSet/>
      <dgm:spPr/>
      <dgm:t>
        <a:bodyPr/>
        <a:lstStyle/>
        <a:p>
          <a:endParaRPr lang="ru-RU"/>
        </a:p>
      </dgm:t>
    </dgm:pt>
    <dgm:pt modelId="{42E8A28C-FA73-4712-A295-90FB1BB7A2AD}">
      <dgm:prSet phldrT="[Текст]"/>
      <dgm:spPr/>
      <dgm:t>
        <a:bodyPr/>
        <a:lstStyle/>
        <a:p>
          <a:r>
            <a:rPr lang="uz-Cyrl-UZ" dirty="0"/>
            <a:t>Тижорат Банки</a:t>
          </a:r>
          <a:endParaRPr lang="ru-RU" dirty="0"/>
        </a:p>
      </dgm:t>
    </dgm:pt>
    <dgm:pt modelId="{889ECA3E-E5D3-47C1-854E-602809E66EB9}" type="parTrans" cxnId="{DAEEE24E-F1FD-4626-ABC5-BDC80B1A78A4}">
      <dgm:prSet/>
      <dgm:spPr/>
      <dgm:t>
        <a:bodyPr/>
        <a:lstStyle/>
        <a:p>
          <a:endParaRPr lang="ru-RU"/>
        </a:p>
      </dgm:t>
    </dgm:pt>
    <dgm:pt modelId="{76895F9E-27B0-45B6-8C22-3F8C72E1ADF6}" type="sibTrans" cxnId="{DAEEE24E-F1FD-4626-ABC5-BDC80B1A78A4}">
      <dgm:prSet/>
      <dgm:spPr/>
      <dgm:t>
        <a:bodyPr/>
        <a:lstStyle/>
        <a:p>
          <a:endParaRPr lang="ru-RU"/>
        </a:p>
      </dgm:t>
    </dgm:pt>
    <dgm:pt modelId="{9D611E41-217B-4BE7-98A0-D38F0D39C03A}">
      <dgm:prSet phldrT="[Текст]"/>
      <dgm:spPr/>
      <dgm:t>
        <a:bodyPr/>
        <a:lstStyle/>
        <a:p>
          <a:r>
            <a:rPr lang="uz-Cyrl-UZ" dirty="0"/>
            <a:t>Бошқа молиявий ташкилотлар</a:t>
          </a:r>
          <a:endParaRPr lang="ru-RU" dirty="0"/>
        </a:p>
      </dgm:t>
    </dgm:pt>
    <dgm:pt modelId="{EDADB1B0-B676-49C4-BCC5-D532795A6628}" type="parTrans" cxnId="{421215A7-091D-41A1-8037-3B07D2288969}">
      <dgm:prSet/>
      <dgm:spPr/>
      <dgm:t>
        <a:bodyPr/>
        <a:lstStyle/>
        <a:p>
          <a:endParaRPr lang="ru-RU"/>
        </a:p>
      </dgm:t>
    </dgm:pt>
    <dgm:pt modelId="{9AE4FF7C-4687-4DBD-8C92-203C61E6ABD0}" type="sibTrans" cxnId="{421215A7-091D-41A1-8037-3B07D2288969}">
      <dgm:prSet/>
      <dgm:spPr/>
      <dgm:t>
        <a:bodyPr/>
        <a:lstStyle/>
        <a:p>
          <a:endParaRPr lang="ru-RU"/>
        </a:p>
      </dgm:t>
    </dgm:pt>
    <dgm:pt modelId="{D55F9C33-EEC7-43A7-B54A-9D57AB75778A}">
      <dgm:prSet phldrT="[Текст]"/>
      <dgm:spPr/>
      <dgm:t>
        <a:bodyPr/>
        <a:lstStyle/>
        <a:p>
          <a:r>
            <a:rPr lang="uz-Cyrl-UZ" dirty="0"/>
            <a:t>Божхона </a:t>
          </a:r>
          <a:endParaRPr lang="ru-RU" dirty="0"/>
        </a:p>
      </dgm:t>
    </dgm:pt>
    <dgm:pt modelId="{077A0185-18FC-4421-86FE-B92BE577EE40}" type="parTrans" cxnId="{701547A6-72D8-4D83-A178-62B5B7EF3118}">
      <dgm:prSet/>
      <dgm:spPr/>
      <dgm:t>
        <a:bodyPr/>
        <a:lstStyle/>
        <a:p>
          <a:endParaRPr lang="ru-RU"/>
        </a:p>
      </dgm:t>
    </dgm:pt>
    <dgm:pt modelId="{BC890168-461A-446C-98D4-4FEB1ED4FEEE}" type="sibTrans" cxnId="{701547A6-72D8-4D83-A178-62B5B7EF3118}">
      <dgm:prSet/>
      <dgm:spPr/>
      <dgm:t>
        <a:bodyPr/>
        <a:lstStyle/>
        <a:p>
          <a:endParaRPr lang="ru-RU"/>
        </a:p>
      </dgm:t>
    </dgm:pt>
    <dgm:pt modelId="{3D91AEBE-C936-4BBB-BA3F-8FF568F225E8}">
      <dgm:prSet phldrT="[Текст]"/>
      <dgm:spPr/>
      <dgm:t>
        <a:bodyPr/>
        <a:lstStyle/>
        <a:p>
          <a:r>
            <a:rPr lang="uz-Cyrl-UZ" dirty="0"/>
            <a:t>Суғурта компанияси</a:t>
          </a:r>
          <a:endParaRPr lang="ru-RU" dirty="0"/>
        </a:p>
      </dgm:t>
    </dgm:pt>
    <dgm:pt modelId="{1C2C128E-BA70-4A8B-8A89-892EA0A545F6}" type="parTrans" cxnId="{ABCAB5C9-920E-4316-9E97-5F790645FB97}">
      <dgm:prSet/>
      <dgm:spPr/>
      <dgm:t>
        <a:bodyPr/>
        <a:lstStyle/>
        <a:p>
          <a:endParaRPr lang="ru-RU"/>
        </a:p>
      </dgm:t>
    </dgm:pt>
    <dgm:pt modelId="{94635C35-9A37-4E63-8403-B34BF0ADCC7C}" type="sibTrans" cxnId="{ABCAB5C9-920E-4316-9E97-5F790645FB97}">
      <dgm:prSet/>
      <dgm:spPr/>
      <dgm:t>
        <a:bodyPr/>
        <a:lstStyle/>
        <a:p>
          <a:endParaRPr lang="ru-RU"/>
        </a:p>
      </dgm:t>
    </dgm:pt>
    <dgm:pt modelId="{9BEAA381-5D71-49C7-8BDA-E24A8E17FABC}">
      <dgm:prSet phldrT="[Текст]"/>
      <dgm:spPr/>
      <dgm:t>
        <a:bodyPr/>
        <a:lstStyle/>
        <a:p>
          <a:r>
            <a:rPr lang="uz-Cyrl-UZ" dirty="0"/>
            <a:t>Биржа</a:t>
          </a:r>
          <a:endParaRPr lang="ru-RU" dirty="0"/>
        </a:p>
      </dgm:t>
    </dgm:pt>
    <dgm:pt modelId="{6491AF5D-3B6A-4EF3-94DC-9533D2429F63}" type="parTrans" cxnId="{E41EE33A-E542-434D-8336-30749A6FF56E}">
      <dgm:prSet/>
      <dgm:spPr/>
      <dgm:t>
        <a:bodyPr/>
        <a:lstStyle/>
        <a:p>
          <a:endParaRPr lang="ru-RU"/>
        </a:p>
      </dgm:t>
    </dgm:pt>
    <dgm:pt modelId="{818914AE-FE24-4300-BDFC-D728447B3B09}" type="sibTrans" cxnId="{E41EE33A-E542-434D-8336-30749A6FF56E}">
      <dgm:prSet/>
      <dgm:spPr/>
      <dgm:t>
        <a:bodyPr/>
        <a:lstStyle/>
        <a:p>
          <a:endParaRPr lang="ru-RU"/>
        </a:p>
      </dgm:t>
    </dgm:pt>
    <dgm:pt modelId="{89D55978-3531-440E-99D4-CBA031C1C256}" type="pres">
      <dgm:prSet presAssocID="{2C135C11-867B-4998-9E9E-7F0817CD56E8}" presName="Name0" presStyleCnt="0">
        <dgm:presLayoutVars>
          <dgm:chMax val="1"/>
          <dgm:chPref val="1"/>
          <dgm:dir/>
          <dgm:animOne val="branch"/>
          <dgm:animLvl val="lvl"/>
        </dgm:presLayoutVars>
      </dgm:prSet>
      <dgm:spPr/>
      <dgm:t>
        <a:bodyPr/>
        <a:lstStyle/>
        <a:p>
          <a:endParaRPr lang="ru-RU"/>
        </a:p>
      </dgm:t>
    </dgm:pt>
    <dgm:pt modelId="{F5F61F5E-9CDB-4522-A603-70EB765219FF}" type="pres">
      <dgm:prSet presAssocID="{82F6E4E5-B07E-4CD4-AD3F-5CC299806197}" presName="singleCycle" presStyleCnt="0"/>
      <dgm:spPr/>
    </dgm:pt>
    <dgm:pt modelId="{362B2A71-8DD5-45C2-8A82-966CB481D66C}" type="pres">
      <dgm:prSet presAssocID="{82F6E4E5-B07E-4CD4-AD3F-5CC299806197}" presName="singleCenter" presStyleLbl="node1" presStyleIdx="0" presStyleCnt="8">
        <dgm:presLayoutVars>
          <dgm:chMax val="7"/>
          <dgm:chPref val="7"/>
        </dgm:presLayoutVars>
      </dgm:prSet>
      <dgm:spPr/>
      <dgm:t>
        <a:bodyPr/>
        <a:lstStyle/>
        <a:p>
          <a:endParaRPr lang="ru-RU"/>
        </a:p>
      </dgm:t>
    </dgm:pt>
    <dgm:pt modelId="{93174FE6-925F-4584-AC38-7670F85B8D99}" type="pres">
      <dgm:prSet presAssocID="{A6FAB658-03FE-4AAB-842C-5955F7F4158D}" presName="Name56" presStyleLbl="parChTrans1D2" presStyleIdx="0" presStyleCnt="7"/>
      <dgm:spPr/>
      <dgm:t>
        <a:bodyPr/>
        <a:lstStyle/>
        <a:p>
          <a:endParaRPr lang="ru-RU"/>
        </a:p>
      </dgm:t>
    </dgm:pt>
    <dgm:pt modelId="{34263963-3C1A-4C24-9706-0DCE9C900098}" type="pres">
      <dgm:prSet presAssocID="{D6DE4810-1D0B-49CB-8EDF-DA2A7B800696}" presName="text0" presStyleLbl="node1" presStyleIdx="1" presStyleCnt="8">
        <dgm:presLayoutVars>
          <dgm:bulletEnabled val="1"/>
        </dgm:presLayoutVars>
      </dgm:prSet>
      <dgm:spPr/>
      <dgm:t>
        <a:bodyPr/>
        <a:lstStyle/>
        <a:p>
          <a:endParaRPr lang="ru-RU"/>
        </a:p>
      </dgm:t>
    </dgm:pt>
    <dgm:pt modelId="{31434351-BA1A-4BF2-8F02-AB6E009B16B2}" type="pres">
      <dgm:prSet presAssocID="{114F3A48-57FA-4FC0-A3EB-D24C6FE9F40A}" presName="Name56" presStyleLbl="parChTrans1D2" presStyleIdx="1" presStyleCnt="7"/>
      <dgm:spPr/>
      <dgm:t>
        <a:bodyPr/>
        <a:lstStyle/>
        <a:p>
          <a:endParaRPr lang="ru-RU"/>
        </a:p>
      </dgm:t>
    </dgm:pt>
    <dgm:pt modelId="{F648F0DE-2876-496E-860E-8FF86F5F37ED}" type="pres">
      <dgm:prSet presAssocID="{7DA2D221-DA09-4FC3-9034-7921BCEC2A44}" presName="text0" presStyleLbl="node1" presStyleIdx="2" presStyleCnt="8">
        <dgm:presLayoutVars>
          <dgm:bulletEnabled val="1"/>
        </dgm:presLayoutVars>
      </dgm:prSet>
      <dgm:spPr/>
      <dgm:t>
        <a:bodyPr/>
        <a:lstStyle/>
        <a:p>
          <a:endParaRPr lang="ru-RU"/>
        </a:p>
      </dgm:t>
    </dgm:pt>
    <dgm:pt modelId="{AE2CB226-6E61-42C9-B3A8-8B0B4DE46058}" type="pres">
      <dgm:prSet presAssocID="{889ECA3E-E5D3-47C1-854E-602809E66EB9}" presName="Name56" presStyleLbl="parChTrans1D2" presStyleIdx="2" presStyleCnt="7"/>
      <dgm:spPr/>
      <dgm:t>
        <a:bodyPr/>
        <a:lstStyle/>
        <a:p>
          <a:endParaRPr lang="ru-RU"/>
        </a:p>
      </dgm:t>
    </dgm:pt>
    <dgm:pt modelId="{3AB48890-D072-4F42-9C12-A8A88C21C6B6}" type="pres">
      <dgm:prSet presAssocID="{42E8A28C-FA73-4712-A295-90FB1BB7A2AD}" presName="text0" presStyleLbl="node1" presStyleIdx="3" presStyleCnt="8">
        <dgm:presLayoutVars>
          <dgm:bulletEnabled val="1"/>
        </dgm:presLayoutVars>
      </dgm:prSet>
      <dgm:spPr/>
      <dgm:t>
        <a:bodyPr/>
        <a:lstStyle/>
        <a:p>
          <a:endParaRPr lang="ru-RU"/>
        </a:p>
      </dgm:t>
    </dgm:pt>
    <dgm:pt modelId="{19F73EB4-00AE-435C-A427-AA6ADACA2894}" type="pres">
      <dgm:prSet presAssocID="{EDADB1B0-B676-49C4-BCC5-D532795A6628}" presName="Name56" presStyleLbl="parChTrans1D2" presStyleIdx="3" presStyleCnt="7"/>
      <dgm:spPr/>
      <dgm:t>
        <a:bodyPr/>
        <a:lstStyle/>
        <a:p>
          <a:endParaRPr lang="ru-RU"/>
        </a:p>
      </dgm:t>
    </dgm:pt>
    <dgm:pt modelId="{09AE7B89-9F17-4FF3-9AEC-BA7A778E462E}" type="pres">
      <dgm:prSet presAssocID="{9D611E41-217B-4BE7-98A0-D38F0D39C03A}" presName="text0" presStyleLbl="node1" presStyleIdx="4" presStyleCnt="8">
        <dgm:presLayoutVars>
          <dgm:bulletEnabled val="1"/>
        </dgm:presLayoutVars>
      </dgm:prSet>
      <dgm:spPr/>
      <dgm:t>
        <a:bodyPr/>
        <a:lstStyle/>
        <a:p>
          <a:endParaRPr lang="ru-RU"/>
        </a:p>
      </dgm:t>
    </dgm:pt>
    <dgm:pt modelId="{200D454E-8518-4B80-9949-AC7254C98921}" type="pres">
      <dgm:prSet presAssocID="{077A0185-18FC-4421-86FE-B92BE577EE40}" presName="Name56" presStyleLbl="parChTrans1D2" presStyleIdx="4" presStyleCnt="7"/>
      <dgm:spPr/>
      <dgm:t>
        <a:bodyPr/>
        <a:lstStyle/>
        <a:p>
          <a:endParaRPr lang="ru-RU"/>
        </a:p>
      </dgm:t>
    </dgm:pt>
    <dgm:pt modelId="{EB9FBAD4-B537-4F6E-ADA4-41DF7B890D03}" type="pres">
      <dgm:prSet presAssocID="{D55F9C33-EEC7-43A7-B54A-9D57AB75778A}" presName="text0" presStyleLbl="node1" presStyleIdx="5" presStyleCnt="8">
        <dgm:presLayoutVars>
          <dgm:bulletEnabled val="1"/>
        </dgm:presLayoutVars>
      </dgm:prSet>
      <dgm:spPr/>
      <dgm:t>
        <a:bodyPr/>
        <a:lstStyle/>
        <a:p>
          <a:endParaRPr lang="ru-RU"/>
        </a:p>
      </dgm:t>
    </dgm:pt>
    <dgm:pt modelId="{627E0FCF-F683-45ED-B342-5543E143BAA0}" type="pres">
      <dgm:prSet presAssocID="{1C2C128E-BA70-4A8B-8A89-892EA0A545F6}" presName="Name56" presStyleLbl="parChTrans1D2" presStyleIdx="5" presStyleCnt="7"/>
      <dgm:spPr/>
      <dgm:t>
        <a:bodyPr/>
        <a:lstStyle/>
        <a:p>
          <a:endParaRPr lang="ru-RU"/>
        </a:p>
      </dgm:t>
    </dgm:pt>
    <dgm:pt modelId="{659CCF7B-F4C8-4A83-A006-25094F21B6A8}" type="pres">
      <dgm:prSet presAssocID="{3D91AEBE-C936-4BBB-BA3F-8FF568F225E8}" presName="text0" presStyleLbl="node1" presStyleIdx="6" presStyleCnt="8">
        <dgm:presLayoutVars>
          <dgm:bulletEnabled val="1"/>
        </dgm:presLayoutVars>
      </dgm:prSet>
      <dgm:spPr/>
      <dgm:t>
        <a:bodyPr/>
        <a:lstStyle/>
        <a:p>
          <a:endParaRPr lang="ru-RU"/>
        </a:p>
      </dgm:t>
    </dgm:pt>
    <dgm:pt modelId="{34EB2D70-84A1-43BA-873A-1016C492C7DB}" type="pres">
      <dgm:prSet presAssocID="{6491AF5D-3B6A-4EF3-94DC-9533D2429F63}" presName="Name56" presStyleLbl="parChTrans1D2" presStyleIdx="6" presStyleCnt="7"/>
      <dgm:spPr/>
      <dgm:t>
        <a:bodyPr/>
        <a:lstStyle/>
        <a:p>
          <a:endParaRPr lang="ru-RU"/>
        </a:p>
      </dgm:t>
    </dgm:pt>
    <dgm:pt modelId="{CF994F0B-3483-4C80-AEA3-D569284690A5}" type="pres">
      <dgm:prSet presAssocID="{9BEAA381-5D71-49C7-8BDA-E24A8E17FABC}" presName="text0" presStyleLbl="node1" presStyleIdx="7" presStyleCnt="8">
        <dgm:presLayoutVars>
          <dgm:bulletEnabled val="1"/>
        </dgm:presLayoutVars>
      </dgm:prSet>
      <dgm:spPr/>
      <dgm:t>
        <a:bodyPr/>
        <a:lstStyle/>
        <a:p>
          <a:endParaRPr lang="ru-RU"/>
        </a:p>
      </dgm:t>
    </dgm:pt>
  </dgm:ptLst>
  <dgm:cxnLst>
    <dgm:cxn modelId="{0E0CF3FB-F840-40A3-95A4-2320C78F202A}" type="presOf" srcId="{1C2C128E-BA70-4A8B-8A89-892EA0A545F6}" destId="{627E0FCF-F683-45ED-B342-5543E143BAA0}" srcOrd="0" destOrd="0" presId="urn:microsoft.com/office/officeart/2008/layout/RadialCluster"/>
    <dgm:cxn modelId="{0FF10243-3A86-44A3-B9E7-FF2E3CBFA99A}" srcId="{82F6E4E5-B07E-4CD4-AD3F-5CC299806197}" destId="{7DA2D221-DA09-4FC3-9034-7921BCEC2A44}" srcOrd="1" destOrd="0" parTransId="{114F3A48-57FA-4FC0-A3EB-D24C6FE9F40A}" sibTransId="{4B3C70BC-7040-4DC8-BB59-83F2624C139D}"/>
    <dgm:cxn modelId="{4F42D81F-2626-4260-B4CE-8CAC822ACDAD}" srcId="{82F6E4E5-B07E-4CD4-AD3F-5CC299806197}" destId="{D6DE4810-1D0B-49CB-8EDF-DA2A7B800696}" srcOrd="0" destOrd="0" parTransId="{A6FAB658-03FE-4AAB-842C-5955F7F4158D}" sibTransId="{A93514DC-5605-4870-A944-3DCF7787793C}"/>
    <dgm:cxn modelId="{E166F857-F30B-4D8C-97AA-3783D5ACF748}" type="presOf" srcId="{D55F9C33-EEC7-43A7-B54A-9D57AB75778A}" destId="{EB9FBAD4-B537-4F6E-ADA4-41DF7B890D03}" srcOrd="0" destOrd="0" presId="urn:microsoft.com/office/officeart/2008/layout/RadialCluster"/>
    <dgm:cxn modelId="{2F330260-56DE-4128-94EA-274718D7DC9A}" type="presOf" srcId="{6491AF5D-3B6A-4EF3-94DC-9533D2429F63}" destId="{34EB2D70-84A1-43BA-873A-1016C492C7DB}" srcOrd="0" destOrd="0" presId="urn:microsoft.com/office/officeart/2008/layout/RadialCluster"/>
    <dgm:cxn modelId="{091AFD88-187F-4B16-9635-7F48736F71CB}" type="presOf" srcId="{EDADB1B0-B676-49C4-BCC5-D532795A6628}" destId="{19F73EB4-00AE-435C-A427-AA6ADACA2894}" srcOrd="0" destOrd="0" presId="urn:microsoft.com/office/officeart/2008/layout/RadialCluster"/>
    <dgm:cxn modelId="{E41EE33A-E542-434D-8336-30749A6FF56E}" srcId="{82F6E4E5-B07E-4CD4-AD3F-5CC299806197}" destId="{9BEAA381-5D71-49C7-8BDA-E24A8E17FABC}" srcOrd="6" destOrd="0" parTransId="{6491AF5D-3B6A-4EF3-94DC-9533D2429F63}" sibTransId="{818914AE-FE24-4300-BDFC-D728447B3B09}"/>
    <dgm:cxn modelId="{ABCAB5C9-920E-4316-9E97-5F790645FB97}" srcId="{82F6E4E5-B07E-4CD4-AD3F-5CC299806197}" destId="{3D91AEBE-C936-4BBB-BA3F-8FF568F225E8}" srcOrd="5" destOrd="0" parTransId="{1C2C128E-BA70-4A8B-8A89-892EA0A545F6}" sibTransId="{94635C35-9A37-4E63-8403-B34BF0ADCC7C}"/>
    <dgm:cxn modelId="{2D15D00F-FCAA-4611-872B-0665948BAD84}" type="presOf" srcId="{D6DE4810-1D0B-49CB-8EDF-DA2A7B800696}" destId="{34263963-3C1A-4C24-9706-0DCE9C900098}" srcOrd="0" destOrd="0" presId="urn:microsoft.com/office/officeart/2008/layout/RadialCluster"/>
    <dgm:cxn modelId="{D841F3A0-EABB-48C3-9CE4-51D92430AF79}" srcId="{2C135C11-867B-4998-9E9E-7F0817CD56E8}" destId="{82F6E4E5-B07E-4CD4-AD3F-5CC299806197}" srcOrd="0" destOrd="0" parTransId="{31E1622B-BFDD-4578-AF98-B9489E2281D9}" sibTransId="{8FED3F7A-0759-42D3-97AF-F5022771F992}"/>
    <dgm:cxn modelId="{CDCA37DF-3D8A-4632-9D73-1C357C512FAE}" type="presOf" srcId="{9BEAA381-5D71-49C7-8BDA-E24A8E17FABC}" destId="{CF994F0B-3483-4C80-AEA3-D569284690A5}" srcOrd="0" destOrd="0" presId="urn:microsoft.com/office/officeart/2008/layout/RadialCluster"/>
    <dgm:cxn modelId="{9B6C0DC9-F4E9-4FDD-B347-20D6859960C6}" type="presOf" srcId="{889ECA3E-E5D3-47C1-854E-602809E66EB9}" destId="{AE2CB226-6E61-42C9-B3A8-8B0B4DE46058}" srcOrd="0" destOrd="0" presId="urn:microsoft.com/office/officeart/2008/layout/RadialCluster"/>
    <dgm:cxn modelId="{421215A7-091D-41A1-8037-3B07D2288969}" srcId="{82F6E4E5-B07E-4CD4-AD3F-5CC299806197}" destId="{9D611E41-217B-4BE7-98A0-D38F0D39C03A}" srcOrd="3" destOrd="0" parTransId="{EDADB1B0-B676-49C4-BCC5-D532795A6628}" sibTransId="{9AE4FF7C-4687-4DBD-8C92-203C61E6ABD0}"/>
    <dgm:cxn modelId="{21836F9D-50F4-4032-919F-EF2439168F19}" type="presOf" srcId="{3D91AEBE-C936-4BBB-BA3F-8FF568F225E8}" destId="{659CCF7B-F4C8-4A83-A006-25094F21B6A8}" srcOrd="0" destOrd="0" presId="urn:microsoft.com/office/officeart/2008/layout/RadialCluster"/>
    <dgm:cxn modelId="{701547A6-72D8-4D83-A178-62B5B7EF3118}" srcId="{82F6E4E5-B07E-4CD4-AD3F-5CC299806197}" destId="{D55F9C33-EEC7-43A7-B54A-9D57AB75778A}" srcOrd="4" destOrd="0" parTransId="{077A0185-18FC-4421-86FE-B92BE577EE40}" sibTransId="{BC890168-461A-446C-98D4-4FEB1ED4FEEE}"/>
    <dgm:cxn modelId="{E6AEA453-7B8D-41A8-B290-36EE0705CC05}" type="presOf" srcId="{2C135C11-867B-4998-9E9E-7F0817CD56E8}" destId="{89D55978-3531-440E-99D4-CBA031C1C256}" srcOrd="0" destOrd="0" presId="urn:microsoft.com/office/officeart/2008/layout/RadialCluster"/>
    <dgm:cxn modelId="{672F1DFB-589C-42B5-BFE9-B4F23918AA33}" type="presOf" srcId="{077A0185-18FC-4421-86FE-B92BE577EE40}" destId="{200D454E-8518-4B80-9949-AC7254C98921}" srcOrd="0" destOrd="0" presId="urn:microsoft.com/office/officeart/2008/layout/RadialCluster"/>
    <dgm:cxn modelId="{697001D1-CFD8-451C-9101-3070CAA2CA46}" type="presOf" srcId="{82F6E4E5-B07E-4CD4-AD3F-5CC299806197}" destId="{362B2A71-8DD5-45C2-8A82-966CB481D66C}" srcOrd="0" destOrd="0" presId="urn:microsoft.com/office/officeart/2008/layout/RadialCluster"/>
    <dgm:cxn modelId="{68F6E4A3-EAFA-4BEA-BE90-41266E42CD24}" type="presOf" srcId="{7DA2D221-DA09-4FC3-9034-7921BCEC2A44}" destId="{F648F0DE-2876-496E-860E-8FF86F5F37ED}" srcOrd="0" destOrd="0" presId="urn:microsoft.com/office/officeart/2008/layout/RadialCluster"/>
    <dgm:cxn modelId="{41F5C8BB-8557-444A-94FB-D31566CA6415}" type="presOf" srcId="{A6FAB658-03FE-4AAB-842C-5955F7F4158D}" destId="{93174FE6-925F-4584-AC38-7670F85B8D99}" srcOrd="0" destOrd="0" presId="urn:microsoft.com/office/officeart/2008/layout/RadialCluster"/>
    <dgm:cxn modelId="{1224393F-86BD-486D-BA7F-0F477896D5F3}" type="presOf" srcId="{9D611E41-217B-4BE7-98A0-D38F0D39C03A}" destId="{09AE7B89-9F17-4FF3-9AEC-BA7A778E462E}" srcOrd="0" destOrd="0" presId="urn:microsoft.com/office/officeart/2008/layout/RadialCluster"/>
    <dgm:cxn modelId="{63FCDE31-4825-46ED-A2D5-560DF2507315}" type="presOf" srcId="{42E8A28C-FA73-4712-A295-90FB1BB7A2AD}" destId="{3AB48890-D072-4F42-9C12-A8A88C21C6B6}" srcOrd="0" destOrd="0" presId="urn:microsoft.com/office/officeart/2008/layout/RadialCluster"/>
    <dgm:cxn modelId="{4BECECA4-1BE1-4253-B7D5-3C3F24293EA4}" type="presOf" srcId="{114F3A48-57FA-4FC0-A3EB-D24C6FE9F40A}" destId="{31434351-BA1A-4BF2-8F02-AB6E009B16B2}" srcOrd="0" destOrd="0" presId="urn:microsoft.com/office/officeart/2008/layout/RadialCluster"/>
    <dgm:cxn modelId="{DAEEE24E-F1FD-4626-ABC5-BDC80B1A78A4}" srcId="{82F6E4E5-B07E-4CD4-AD3F-5CC299806197}" destId="{42E8A28C-FA73-4712-A295-90FB1BB7A2AD}" srcOrd="2" destOrd="0" parTransId="{889ECA3E-E5D3-47C1-854E-602809E66EB9}" sibTransId="{76895F9E-27B0-45B6-8C22-3F8C72E1ADF6}"/>
    <dgm:cxn modelId="{3DAAB2C4-0ACF-4117-B466-1D43AC864055}" type="presParOf" srcId="{89D55978-3531-440E-99D4-CBA031C1C256}" destId="{F5F61F5E-9CDB-4522-A603-70EB765219FF}" srcOrd="0" destOrd="0" presId="urn:microsoft.com/office/officeart/2008/layout/RadialCluster"/>
    <dgm:cxn modelId="{A24791A2-00DD-4F16-9887-DA8187DA0C89}" type="presParOf" srcId="{F5F61F5E-9CDB-4522-A603-70EB765219FF}" destId="{362B2A71-8DD5-45C2-8A82-966CB481D66C}" srcOrd="0" destOrd="0" presId="urn:microsoft.com/office/officeart/2008/layout/RadialCluster"/>
    <dgm:cxn modelId="{AE8BACEF-FFDA-4A1F-BB69-7B8416077837}" type="presParOf" srcId="{F5F61F5E-9CDB-4522-A603-70EB765219FF}" destId="{93174FE6-925F-4584-AC38-7670F85B8D99}" srcOrd="1" destOrd="0" presId="urn:microsoft.com/office/officeart/2008/layout/RadialCluster"/>
    <dgm:cxn modelId="{8BB3A190-5614-4E01-968C-D651509D6765}" type="presParOf" srcId="{F5F61F5E-9CDB-4522-A603-70EB765219FF}" destId="{34263963-3C1A-4C24-9706-0DCE9C900098}" srcOrd="2" destOrd="0" presId="urn:microsoft.com/office/officeart/2008/layout/RadialCluster"/>
    <dgm:cxn modelId="{915A7FC0-7CA0-45DD-84EB-7F956495E5A0}" type="presParOf" srcId="{F5F61F5E-9CDB-4522-A603-70EB765219FF}" destId="{31434351-BA1A-4BF2-8F02-AB6E009B16B2}" srcOrd="3" destOrd="0" presId="urn:microsoft.com/office/officeart/2008/layout/RadialCluster"/>
    <dgm:cxn modelId="{9171EE0C-0C1B-46A2-9C94-303B8A1204E2}" type="presParOf" srcId="{F5F61F5E-9CDB-4522-A603-70EB765219FF}" destId="{F648F0DE-2876-496E-860E-8FF86F5F37ED}" srcOrd="4" destOrd="0" presId="urn:microsoft.com/office/officeart/2008/layout/RadialCluster"/>
    <dgm:cxn modelId="{D2E09DB0-14C3-4972-A79F-B45E70EA1169}" type="presParOf" srcId="{F5F61F5E-9CDB-4522-A603-70EB765219FF}" destId="{AE2CB226-6E61-42C9-B3A8-8B0B4DE46058}" srcOrd="5" destOrd="0" presId="urn:microsoft.com/office/officeart/2008/layout/RadialCluster"/>
    <dgm:cxn modelId="{B1D2494D-AA8A-4BD0-A0A6-F3125F66D2BD}" type="presParOf" srcId="{F5F61F5E-9CDB-4522-A603-70EB765219FF}" destId="{3AB48890-D072-4F42-9C12-A8A88C21C6B6}" srcOrd="6" destOrd="0" presId="urn:microsoft.com/office/officeart/2008/layout/RadialCluster"/>
    <dgm:cxn modelId="{4AFD00CA-CC96-4AD9-AF0F-8338C8997802}" type="presParOf" srcId="{F5F61F5E-9CDB-4522-A603-70EB765219FF}" destId="{19F73EB4-00AE-435C-A427-AA6ADACA2894}" srcOrd="7" destOrd="0" presId="urn:microsoft.com/office/officeart/2008/layout/RadialCluster"/>
    <dgm:cxn modelId="{7157D561-6408-4205-89FD-FBB0767EE5A6}" type="presParOf" srcId="{F5F61F5E-9CDB-4522-A603-70EB765219FF}" destId="{09AE7B89-9F17-4FF3-9AEC-BA7A778E462E}" srcOrd="8" destOrd="0" presId="urn:microsoft.com/office/officeart/2008/layout/RadialCluster"/>
    <dgm:cxn modelId="{ACB31117-C998-444B-AC3F-262DFDEF72AC}" type="presParOf" srcId="{F5F61F5E-9CDB-4522-A603-70EB765219FF}" destId="{200D454E-8518-4B80-9949-AC7254C98921}" srcOrd="9" destOrd="0" presId="urn:microsoft.com/office/officeart/2008/layout/RadialCluster"/>
    <dgm:cxn modelId="{605B0335-F4B8-4510-B531-5F05CA0739FF}" type="presParOf" srcId="{F5F61F5E-9CDB-4522-A603-70EB765219FF}" destId="{EB9FBAD4-B537-4F6E-ADA4-41DF7B890D03}" srcOrd="10" destOrd="0" presId="urn:microsoft.com/office/officeart/2008/layout/RadialCluster"/>
    <dgm:cxn modelId="{292CB0C4-22A2-4216-8F01-C5352D15770E}" type="presParOf" srcId="{F5F61F5E-9CDB-4522-A603-70EB765219FF}" destId="{627E0FCF-F683-45ED-B342-5543E143BAA0}" srcOrd="11" destOrd="0" presId="urn:microsoft.com/office/officeart/2008/layout/RadialCluster"/>
    <dgm:cxn modelId="{5DC031E8-F5F8-4058-A3EA-DC0BD0C0E214}" type="presParOf" srcId="{F5F61F5E-9CDB-4522-A603-70EB765219FF}" destId="{659CCF7B-F4C8-4A83-A006-25094F21B6A8}" srcOrd="12" destOrd="0" presId="urn:microsoft.com/office/officeart/2008/layout/RadialCluster"/>
    <dgm:cxn modelId="{D9742765-32F0-4956-9B9B-9D76CB4C11FD}" type="presParOf" srcId="{F5F61F5E-9CDB-4522-A603-70EB765219FF}" destId="{34EB2D70-84A1-43BA-873A-1016C492C7DB}" srcOrd="13" destOrd="0" presId="urn:microsoft.com/office/officeart/2008/layout/RadialCluster"/>
    <dgm:cxn modelId="{005E0116-407D-4084-8EEF-BF00A3164B8C}" type="presParOf" srcId="{F5F61F5E-9CDB-4522-A603-70EB765219FF}" destId="{CF994F0B-3483-4C80-AEA3-D569284690A5}" srcOrd="14"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9A7435-3E26-42FC-AACD-E9D2C8E6EE38}" type="doc">
      <dgm:prSet loTypeId="urn:microsoft.com/office/officeart/2005/8/layout/cycle5" loCatId="cycle" qsTypeId="urn:microsoft.com/office/officeart/2005/8/quickstyle/3d2" qsCatId="3D" csTypeId="urn:microsoft.com/office/officeart/2005/8/colors/accent1_2" csCatId="accent1" phldr="1"/>
      <dgm:spPr/>
      <dgm:t>
        <a:bodyPr/>
        <a:lstStyle/>
        <a:p>
          <a:endParaRPr lang="ru-RU"/>
        </a:p>
      </dgm:t>
    </dgm:pt>
    <dgm:pt modelId="{EE76AA54-62EF-4EDD-8E75-7B5B1543156A}">
      <dgm:prSet phldrT="[Текст]"/>
      <dgm:spPr/>
      <dgm:t>
        <a:bodyPr/>
        <a:lstStyle/>
        <a:p>
          <a:r>
            <a:rPr lang="uz-Cyrl-UZ" dirty="0"/>
            <a:t>Банк</a:t>
          </a:r>
          <a:endParaRPr lang="ru-RU" dirty="0"/>
        </a:p>
      </dgm:t>
    </dgm:pt>
    <dgm:pt modelId="{C4A0FB0E-EEF0-4C28-89C6-9E198DF22528}" type="parTrans" cxnId="{0F0317C2-7C82-49B0-81D5-1D5B483C3AF1}">
      <dgm:prSet/>
      <dgm:spPr/>
      <dgm:t>
        <a:bodyPr/>
        <a:lstStyle/>
        <a:p>
          <a:endParaRPr lang="ru-RU"/>
        </a:p>
      </dgm:t>
    </dgm:pt>
    <dgm:pt modelId="{EF7D6081-EE2C-4889-80AE-BB60BA6C3A33}" type="sibTrans" cxnId="{0F0317C2-7C82-49B0-81D5-1D5B483C3AF1}">
      <dgm:prSet/>
      <dgm:spPr/>
      <dgm:t>
        <a:bodyPr/>
        <a:lstStyle/>
        <a:p>
          <a:endParaRPr lang="ru-RU"/>
        </a:p>
      </dgm:t>
    </dgm:pt>
    <dgm:pt modelId="{4054F489-7A8B-41F2-AD6E-0F942514A255}">
      <dgm:prSet phldrT="[Текст]"/>
      <dgm:spPr/>
      <dgm:t>
        <a:bodyPr/>
        <a:lstStyle/>
        <a:p>
          <a:r>
            <a:rPr lang="uz-Cyrl-UZ" dirty="0"/>
            <a:t>Экспортёр</a:t>
          </a:r>
          <a:endParaRPr lang="ru-RU" dirty="0"/>
        </a:p>
      </dgm:t>
    </dgm:pt>
    <dgm:pt modelId="{90C02CC3-6A88-4C99-90A1-F005FEA04FFB}" type="parTrans" cxnId="{07F878EC-CD7C-48AA-B7CB-6E9477CCCC12}">
      <dgm:prSet/>
      <dgm:spPr/>
      <dgm:t>
        <a:bodyPr/>
        <a:lstStyle/>
        <a:p>
          <a:endParaRPr lang="ru-RU"/>
        </a:p>
      </dgm:t>
    </dgm:pt>
    <dgm:pt modelId="{B017CC66-8B15-486C-987E-5E6BF1B0F1C7}" type="sibTrans" cxnId="{07F878EC-CD7C-48AA-B7CB-6E9477CCCC12}">
      <dgm:prSet/>
      <dgm:spPr/>
      <dgm:t>
        <a:bodyPr/>
        <a:lstStyle/>
        <a:p>
          <a:endParaRPr lang="ru-RU"/>
        </a:p>
      </dgm:t>
    </dgm:pt>
    <dgm:pt modelId="{6BCAEEC2-FF77-45EA-9772-46029BFCD0B0}">
      <dgm:prSet phldrT="[Текст]"/>
      <dgm:spPr/>
      <dgm:t>
        <a:bodyPr/>
        <a:lstStyle/>
        <a:p>
          <a:r>
            <a:rPr lang="uz-Cyrl-UZ" dirty="0"/>
            <a:t>Божхона</a:t>
          </a:r>
          <a:endParaRPr lang="ru-RU" dirty="0"/>
        </a:p>
      </dgm:t>
    </dgm:pt>
    <dgm:pt modelId="{DDDA061D-DC6D-4CC3-96C8-6041030DFA6C}" type="parTrans" cxnId="{0A532CA9-7221-4957-A86F-3008560F77F5}">
      <dgm:prSet/>
      <dgm:spPr/>
      <dgm:t>
        <a:bodyPr/>
        <a:lstStyle/>
        <a:p>
          <a:endParaRPr lang="ru-RU"/>
        </a:p>
      </dgm:t>
    </dgm:pt>
    <dgm:pt modelId="{1B5A7AE9-6CF8-4D6E-866B-44DB18E3AAE9}" type="sibTrans" cxnId="{0A532CA9-7221-4957-A86F-3008560F77F5}">
      <dgm:prSet/>
      <dgm:spPr/>
      <dgm:t>
        <a:bodyPr/>
        <a:lstStyle/>
        <a:p>
          <a:endParaRPr lang="ru-RU"/>
        </a:p>
      </dgm:t>
    </dgm:pt>
    <dgm:pt modelId="{6F9E5A7C-6BFF-4FA9-80ED-8F0AE1A41B52}">
      <dgm:prSet phldrT="[Текст]"/>
      <dgm:spPr/>
      <dgm:t>
        <a:bodyPr/>
        <a:lstStyle/>
        <a:p>
          <a:r>
            <a:rPr lang="uz-Cyrl-UZ" dirty="0"/>
            <a:t>Хорижий божхона</a:t>
          </a:r>
          <a:endParaRPr lang="ru-RU" dirty="0"/>
        </a:p>
      </dgm:t>
    </dgm:pt>
    <dgm:pt modelId="{B15096AB-3AC6-404A-AE32-A6C03453EEAE}" type="parTrans" cxnId="{FC165BEC-8B3B-4C4B-84A6-53B469ED7741}">
      <dgm:prSet/>
      <dgm:spPr/>
      <dgm:t>
        <a:bodyPr/>
        <a:lstStyle/>
        <a:p>
          <a:endParaRPr lang="ru-RU"/>
        </a:p>
      </dgm:t>
    </dgm:pt>
    <dgm:pt modelId="{46405BEF-3608-4AEE-907F-6B4C7DE3646F}" type="sibTrans" cxnId="{FC165BEC-8B3B-4C4B-84A6-53B469ED7741}">
      <dgm:prSet/>
      <dgm:spPr/>
      <dgm:t>
        <a:bodyPr/>
        <a:lstStyle/>
        <a:p>
          <a:endParaRPr lang="ru-RU"/>
        </a:p>
      </dgm:t>
    </dgm:pt>
    <dgm:pt modelId="{2653F1CC-28E8-4153-AF7D-85450C21E9B4}">
      <dgm:prSet phldrT="[Текст]"/>
      <dgm:spPr/>
      <dgm:t>
        <a:bodyPr/>
        <a:lstStyle/>
        <a:p>
          <a:r>
            <a:rPr lang="uz-Cyrl-UZ" dirty="0"/>
            <a:t>Импортёр</a:t>
          </a:r>
          <a:endParaRPr lang="ru-RU" dirty="0"/>
        </a:p>
      </dgm:t>
    </dgm:pt>
    <dgm:pt modelId="{932A05ED-C9A8-4B3C-8BCF-03BA2A4E9766}" type="parTrans" cxnId="{8AE0EB89-9A6C-4EF9-B2C8-229D2681D987}">
      <dgm:prSet/>
      <dgm:spPr/>
      <dgm:t>
        <a:bodyPr/>
        <a:lstStyle/>
        <a:p>
          <a:endParaRPr lang="ru-RU"/>
        </a:p>
      </dgm:t>
    </dgm:pt>
    <dgm:pt modelId="{8B5CF61B-9AE9-4035-A1A9-D13D254ED299}" type="sibTrans" cxnId="{8AE0EB89-9A6C-4EF9-B2C8-229D2681D987}">
      <dgm:prSet/>
      <dgm:spPr/>
      <dgm:t>
        <a:bodyPr/>
        <a:lstStyle/>
        <a:p>
          <a:endParaRPr lang="ru-RU"/>
        </a:p>
      </dgm:t>
    </dgm:pt>
    <dgm:pt modelId="{9A132B84-EDC0-4F1D-9383-2F2071E3A578}">
      <dgm:prSet phldrT="[Текст]"/>
      <dgm:spPr/>
      <dgm:t>
        <a:bodyPr/>
        <a:lstStyle/>
        <a:p>
          <a:r>
            <a:rPr lang="uz-Cyrl-UZ" dirty="0"/>
            <a:t>Юк ташувжи ташкилот</a:t>
          </a:r>
          <a:endParaRPr lang="ru-RU" dirty="0"/>
        </a:p>
      </dgm:t>
    </dgm:pt>
    <dgm:pt modelId="{90C38F52-803D-49CB-93A7-D403B0636B58}" type="parTrans" cxnId="{233CA79A-CB59-4D6E-B408-BE419493A464}">
      <dgm:prSet/>
      <dgm:spPr/>
      <dgm:t>
        <a:bodyPr/>
        <a:lstStyle/>
        <a:p>
          <a:endParaRPr lang="ru-RU"/>
        </a:p>
      </dgm:t>
    </dgm:pt>
    <dgm:pt modelId="{23EB1C02-50B1-4EA7-A10F-B9F6D64C24DA}" type="sibTrans" cxnId="{233CA79A-CB59-4D6E-B408-BE419493A464}">
      <dgm:prSet/>
      <dgm:spPr/>
      <dgm:t>
        <a:bodyPr/>
        <a:lstStyle/>
        <a:p>
          <a:endParaRPr lang="ru-RU"/>
        </a:p>
      </dgm:t>
    </dgm:pt>
    <dgm:pt modelId="{1A51945D-8643-460D-B164-FF6B01A0FCB4}">
      <dgm:prSet phldrT="[Текст]"/>
      <dgm:spPr/>
      <dgm:t>
        <a:bodyPr/>
        <a:lstStyle/>
        <a:p>
          <a:r>
            <a:rPr lang="uz-Cyrl-UZ" dirty="0"/>
            <a:t>Хорижий банк</a:t>
          </a:r>
          <a:endParaRPr lang="ru-RU" dirty="0"/>
        </a:p>
      </dgm:t>
    </dgm:pt>
    <dgm:pt modelId="{7EB16695-FA06-4113-8325-24C017B209D8}" type="parTrans" cxnId="{54A01DB6-8517-42BA-8B8D-9766092E52BD}">
      <dgm:prSet/>
      <dgm:spPr/>
      <dgm:t>
        <a:bodyPr/>
        <a:lstStyle/>
        <a:p>
          <a:endParaRPr lang="ru-RU"/>
        </a:p>
      </dgm:t>
    </dgm:pt>
    <dgm:pt modelId="{81E567DF-8814-404D-BB3D-40450626854C}" type="sibTrans" cxnId="{54A01DB6-8517-42BA-8B8D-9766092E52BD}">
      <dgm:prSet/>
      <dgm:spPr/>
      <dgm:t>
        <a:bodyPr/>
        <a:lstStyle/>
        <a:p>
          <a:endParaRPr lang="ru-RU"/>
        </a:p>
      </dgm:t>
    </dgm:pt>
    <dgm:pt modelId="{068F02E6-5619-4D6D-9930-FE6952506F0D}" type="pres">
      <dgm:prSet presAssocID="{0F9A7435-3E26-42FC-AACD-E9D2C8E6EE38}" presName="cycle" presStyleCnt="0">
        <dgm:presLayoutVars>
          <dgm:dir/>
          <dgm:resizeHandles val="exact"/>
        </dgm:presLayoutVars>
      </dgm:prSet>
      <dgm:spPr/>
      <dgm:t>
        <a:bodyPr/>
        <a:lstStyle/>
        <a:p>
          <a:endParaRPr lang="ru-RU"/>
        </a:p>
      </dgm:t>
    </dgm:pt>
    <dgm:pt modelId="{F746F318-794E-4C96-8E07-EBB26D8D9A99}" type="pres">
      <dgm:prSet presAssocID="{EE76AA54-62EF-4EDD-8E75-7B5B1543156A}" presName="node" presStyleLbl="node1" presStyleIdx="0" presStyleCnt="7">
        <dgm:presLayoutVars>
          <dgm:bulletEnabled val="1"/>
        </dgm:presLayoutVars>
      </dgm:prSet>
      <dgm:spPr/>
      <dgm:t>
        <a:bodyPr/>
        <a:lstStyle/>
        <a:p>
          <a:endParaRPr lang="ru-RU"/>
        </a:p>
      </dgm:t>
    </dgm:pt>
    <dgm:pt modelId="{16E2563A-6524-419A-9C24-AA69672EDED9}" type="pres">
      <dgm:prSet presAssocID="{EE76AA54-62EF-4EDD-8E75-7B5B1543156A}" presName="spNode" presStyleCnt="0"/>
      <dgm:spPr/>
    </dgm:pt>
    <dgm:pt modelId="{7943AD7F-2BF8-45F0-8C87-B1122E22321E}" type="pres">
      <dgm:prSet presAssocID="{EF7D6081-EE2C-4889-80AE-BB60BA6C3A33}" presName="sibTrans" presStyleLbl="sibTrans1D1" presStyleIdx="0" presStyleCnt="7"/>
      <dgm:spPr/>
      <dgm:t>
        <a:bodyPr/>
        <a:lstStyle/>
        <a:p>
          <a:endParaRPr lang="ru-RU"/>
        </a:p>
      </dgm:t>
    </dgm:pt>
    <dgm:pt modelId="{A0E36B5E-1C31-4B46-8A82-3AA92D8D632E}" type="pres">
      <dgm:prSet presAssocID="{4054F489-7A8B-41F2-AD6E-0F942514A255}" presName="node" presStyleLbl="node1" presStyleIdx="1" presStyleCnt="7">
        <dgm:presLayoutVars>
          <dgm:bulletEnabled val="1"/>
        </dgm:presLayoutVars>
      </dgm:prSet>
      <dgm:spPr/>
      <dgm:t>
        <a:bodyPr/>
        <a:lstStyle/>
        <a:p>
          <a:endParaRPr lang="ru-RU"/>
        </a:p>
      </dgm:t>
    </dgm:pt>
    <dgm:pt modelId="{63417A5E-4050-4A93-982A-887BBD943B6A}" type="pres">
      <dgm:prSet presAssocID="{4054F489-7A8B-41F2-AD6E-0F942514A255}" presName="spNode" presStyleCnt="0"/>
      <dgm:spPr/>
    </dgm:pt>
    <dgm:pt modelId="{2F1E9FA2-B893-47A6-9145-90D9356278ED}" type="pres">
      <dgm:prSet presAssocID="{B017CC66-8B15-486C-987E-5E6BF1B0F1C7}" presName="sibTrans" presStyleLbl="sibTrans1D1" presStyleIdx="1" presStyleCnt="7"/>
      <dgm:spPr/>
      <dgm:t>
        <a:bodyPr/>
        <a:lstStyle/>
        <a:p>
          <a:endParaRPr lang="ru-RU"/>
        </a:p>
      </dgm:t>
    </dgm:pt>
    <dgm:pt modelId="{B8DCC9D1-8B89-4EFE-A924-46C10F050536}" type="pres">
      <dgm:prSet presAssocID="{6BCAEEC2-FF77-45EA-9772-46029BFCD0B0}" presName="node" presStyleLbl="node1" presStyleIdx="2" presStyleCnt="7">
        <dgm:presLayoutVars>
          <dgm:bulletEnabled val="1"/>
        </dgm:presLayoutVars>
      </dgm:prSet>
      <dgm:spPr/>
      <dgm:t>
        <a:bodyPr/>
        <a:lstStyle/>
        <a:p>
          <a:endParaRPr lang="ru-RU"/>
        </a:p>
      </dgm:t>
    </dgm:pt>
    <dgm:pt modelId="{92280A92-C5A1-4C8B-926F-B7BAB2D0548E}" type="pres">
      <dgm:prSet presAssocID="{6BCAEEC2-FF77-45EA-9772-46029BFCD0B0}" presName="spNode" presStyleCnt="0"/>
      <dgm:spPr/>
    </dgm:pt>
    <dgm:pt modelId="{048F190F-13EE-444B-B2ED-208E7C8C42E3}" type="pres">
      <dgm:prSet presAssocID="{1B5A7AE9-6CF8-4D6E-866B-44DB18E3AAE9}" presName="sibTrans" presStyleLbl="sibTrans1D1" presStyleIdx="2" presStyleCnt="7"/>
      <dgm:spPr/>
      <dgm:t>
        <a:bodyPr/>
        <a:lstStyle/>
        <a:p>
          <a:endParaRPr lang="ru-RU"/>
        </a:p>
      </dgm:t>
    </dgm:pt>
    <dgm:pt modelId="{FABFB68E-5239-4F15-9A70-28F5F1EB7E8F}" type="pres">
      <dgm:prSet presAssocID="{9A132B84-EDC0-4F1D-9383-2F2071E3A578}" presName="node" presStyleLbl="node1" presStyleIdx="3" presStyleCnt="7">
        <dgm:presLayoutVars>
          <dgm:bulletEnabled val="1"/>
        </dgm:presLayoutVars>
      </dgm:prSet>
      <dgm:spPr/>
      <dgm:t>
        <a:bodyPr/>
        <a:lstStyle/>
        <a:p>
          <a:endParaRPr lang="ru-RU"/>
        </a:p>
      </dgm:t>
    </dgm:pt>
    <dgm:pt modelId="{0CC1FF38-81F6-4D98-A9C9-97C921FF43AB}" type="pres">
      <dgm:prSet presAssocID="{9A132B84-EDC0-4F1D-9383-2F2071E3A578}" presName="spNode" presStyleCnt="0"/>
      <dgm:spPr/>
    </dgm:pt>
    <dgm:pt modelId="{9FE44D1C-D9DC-468F-A2C2-54D850C2F647}" type="pres">
      <dgm:prSet presAssocID="{23EB1C02-50B1-4EA7-A10F-B9F6D64C24DA}" presName="sibTrans" presStyleLbl="sibTrans1D1" presStyleIdx="3" presStyleCnt="7"/>
      <dgm:spPr/>
      <dgm:t>
        <a:bodyPr/>
        <a:lstStyle/>
        <a:p>
          <a:endParaRPr lang="ru-RU"/>
        </a:p>
      </dgm:t>
    </dgm:pt>
    <dgm:pt modelId="{C164E6E3-C100-488B-8313-22373493058D}" type="pres">
      <dgm:prSet presAssocID="{6F9E5A7C-6BFF-4FA9-80ED-8F0AE1A41B52}" presName="node" presStyleLbl="node1" presStyleIdx="4" presStyleCnt="7">
        <dgm:presLayoutVars>
          <dgm:bulletEnabled val="1"/>
        </dgm:presLayoutVars>
      </dgm:prSet>
      <dgm:spPr/>
      <dgm:t>
        <a:bodyPr/>
        <a:lstStyle/>
        <a:p>
          <a:endParaRPr lang="ru-RU"/>
        </a:p>
      </dgm:t>
    </dgm:pt>
    <dgm:pt modelId="{A8411247-F6FC-4895-9B22-9418775EBBE7}" type="pres">
      <dgm:prSet presAssocID="{6F9E5A7C-6BFF-4FA9-80ED-8F0AE1A41B52}" presName="spNode" presStyleCnt="0"/>
      <dgm:spPr/>
    </dgm:pt>
    <dgm:pt modelId="{52DFF133-7B03-4BD7-8119-A8C395B364D6}" type="pres">
      <dgm:prSet presAssocID="{46405BEF-3608-4AEE-907F-6B4C7DE3646F}" presName="sibTrans" presStyleLbl="sibTrans1D1" presStyleIdx="4" presStyleCnt="7"/>
      <dgm:spPr/>
      <dgm:t>
        <a:bodyPr/>
        <a:lstStyle/>
        <a:p>
          <a:endParaRPr lang="ru-RU"/>
        </a:p>
      </dgm:t>
    </dgm:pt>
    <dgm:pt modelId="{26048F6B-92A8-4A73-9E3F-4E9E04B1BA66}" type="pres">
      <dgm:prSet presAssocID="{2653F1CC-28E8-4153-AF7D-85450C21E9B4}" presName="node" presStyleLbl="node1" presStyleIdx="5" presStyleCnt="7">
        <dgm:presLayoutVars>
          <dgm:bulletEnabled val="1"/>
        </dgm:presLayoutVars>
      </dgm:prSet>
      <dgm:spPr/>
      <dgm:t>
        <a:bodyPr/>
        <a:lstStyle/>
        <a:p>
          <a:endParaRPr lang="ru-RU"/>
        </a:p>
      </dgm:t>
    </dgm:pt>
    <dgm:pt modelId="{195BC2B8-1FE4-40D9-B0C1-C449553F222B}" type="pres">
      <dgm:prSet presAssocID="{2653F1CC-28E8-4153-AF7D-85450C21E9B4}" presName="spNode" presStyleCnt="0"/>
      <dgm:spPr/>
    </dgm:pt>
    <dgm:pt modelId="{BB43FC39-CBC3-44E5-A686-B7E62F01C6BE}" type="pres">
      <dgm:prSet presAssocID="{8B5CF61B-9AE9-4035-A1A9-D13D254ED299}" presName="sibTrans" presStyleLbl="sibTrans1D1" presStyleIdx="5" presStyleCnt="7"/>
      <dgm:spPr/>
      <dgm:t>
        <a:bodyPr/>
        <a:lstStyle/>
        <a:p>
          <a:endParaRPr lang="ru-RU"/>
        </a:p>
      </dgm:t>
    </dgm:pt>
    <dgm:pt modelId="{323272E7-055E-4541-B040-7C20CF74F54F}" type="pres">
      <dgm:prSet presAssocID="{1A51945D-8643-460D-B164-FF6B01A0FCB4}" presName="node" presStyleLbl="node1" presStyleIdx="6" presStyleCnt="7">
        <dgm:presLayoutVars>
          <dgm:bulletEnabled val="1"/>
        </dgm:presLayoutVars>
      </dgm:prSet>
      <dgm:spPr/>
      <dgm:t>
        <a:bodyPr/>
        <a:lstStyle/>
        <a:p>
          <a:endParaRPr lang="ru-RU"/>
        </a:p>
      </dgm:t>
    </dgm:pt>
    <dgm:pt modelId="{33CFD15A-985F-4DD4-AB5B-999681558A92}" type="pres">
      <dgm:prSet presAssocID="{1A51945D-8643-460D-B164-FF6B01A0FCB4}" presName="spNode" presStyleCnt="0"/>
      <dgm:spPr/>
    </dgm:pt>
    <dgm:pt modelId="{E81DE1E0-C011-48AC-87DB-DBF5AF6D160A}" type="pres">
      <dgm:prSet presAssocID="{81E567DF-8814-404D-BB3D-40450626854C}" presName="sibTrans" presStyleLbl="sibTrans1D1" presStyleIdx="6" presStyleCnt="7"/>
      <dgm:spPr/>
      <dgm:t>
        <a:bodyPr/>
        <a:lstStyle/>
        <a:p>
          <a:endParaRPr lang="ru-RU"/>
        </a:p>
      </dgm:t>
    </dgm:pt>
  </dgm:ptLst>
  <dgm:cxnLst>
    <dgm:cxn modelId="{8FD58D3A-309E-4B63-B300-FCE079DFED2B}" type="presOf" srcId="{8B5CF61B-9AE9-4035-A1A9-D13D254ED299}" destId="{BB43FC39-CBC3-44E5-A686-B7E62F01C6BE}" srcOrd="0" destOrd="0" presId="urn:microsoft.com/office/officeart/2005/8/layout/cycle5"/>
    <dgm:cxn modelId="{0F0317C2-7C82-49B0-81D5-1D5B483C3AF1}" srcId="{0F9A7435-3E26-42FC-AACD-E9D2C8E6EE38}" destId="{EE76AA54-62EF-4EDD-8E75-7B5B1543156A}" srcOrd="0" destOrd="0" parTransId="{C4A0FB0E-EEF0-4C28-89C6-9E198DF22528}" sibTransId="{EF7D6081-EE2C-4889-80AE-BB60BA6C3A33}"/>
    <dgm:cxn modelId="{07F878EC-CD7C-48AA-B7CB-6E9477CCCC12}" srcId="{0F9A7435-3E26-42FC-AACD-E9D2C8E6EE38}" destId="{4054F489-7A8B-41F2-AD6E-0F942514A255}" srcOrd="1" destOrd="0" parTransId="{90C02CC3-6A88-4C99-90A1-F005FEA04FFB}" sibTransId="{B017CC66-8B15-486C-987E-5E6BF1B0F1C7}"/>
    <dgm:cxn modelId="{FC165BEC-8B3B-4C4B-84A6-53B469ED7741}" srcId="{0F9A7435-3E26-42FC-AACD-E9D2C8E6EE38}" destId="{6F9E5A7C-6BFF-4FA9-80ED-8F0AE1A41B52}" srcOrd="4" destOrd="0" parTransId="{B15096AB-3AC6-404A-AE32-A6C03453EEAE}" sibTransId="{46405BEF-3608-4AEE-907F-6B4C7DE3646F}"/>
    <dgm:cxn modelId="{B822445C-EA47-4E78-9D7C-5D38B9FDA0ED}" type="presOf" srcId="{EF7D6081-EE2C-4889-80AE-BB60BA6C3A33}" destId="{7943AD7F-2BF8-45F0-8C87-B1122E22321E}" srcOrd="0" destOrd="0" presId="urn:microsoft.com/office/officeart/2005/8/layout/cycle5"/>
    <dgm:cxn modelId="{233CA79A-CB59-4D6E-B408-BE419493A464}" srcId="{0F9A7435-3E26-42FC-AACD-E9D2C8E6EE38}" destId="{9A132B84-EDC0-4F1D-9383-2F2071E3A578}" srcOrd="3" destOrd="0" parTransId="{90C38F52-803D-49CB-93A7-D403B0636B58}" sibTransId="{23EB1C02-50B1-4EA7-A10F-B9F6D64C24DA}"/>
    <dgm:cxn modelId="{2EAFC599-4354-435F-B896-12DE8B136559}" type="presOf" srcId="{46405BEF-3608-4AEE-907F-6B4C7DE3646F}" destId="{52DFF133-7B03-4BD7-8119-A8C395B364D6}" srcOrd="0" destOrd="0" presId="urn:microsoft.com/office/officeart/2005/8/layout/cycle5"/>
    <dgm:cxn modelId="{8AE0EB89-9A6C-4EF9-B2C8-229D2681D987}" srcId="{0F9A7435-3E26-42FC-AACD-E9D2C8E6EE38}" destId="{2653F1CC-28E8-4153-AF7D-85450C21E9B4}" srcOrd="5" destOrd="0" parTransId="{932A05ED-C9A8-4B3C-8BCF-03BA2A4E9766}" sibTransId="{8B5CF61B-9AE9-4035-A1A9-D13D254ED299}"/>
    <dgm:cxn modelId="{FEF91699-DE37-4C2A-8D46-8DDCD18C47E2}" type="presOf" srcId="{6F9E5A7C-6BFF-4FA9-80ED-8F0AE1A41B52}" destId="{C164E6E3-C100-488B-8313-22373493058D}" srcOrd="0" destOrd="0" presId="urn:microsoft.com/office/officeart/2005/8/layout/cycle5"/>
    <dgm:cxn modelId="{54A01DB6-8517-42BA-8B8D-9766092E52BD}" srcId="{0F9A7435-3E26-42FC-AACD-E9D2C8E6EE38}" destId="{1A51945D-8643-460D-B164-FF6B01A0FCB4}" srcOrd="6" destOrd="0" parTransId="{7EB16695-FA06-4113-8325-24C017B209D8}" sibTransId="{81E567DF-8814-404D-BB3D-40450626854C}"/>
    <dgm:cxn modelId="{BBB8C577-ECC8-48D8-8D5A-22BFB52915AA}" type="presOf" srcId="{EE76AA54-62EF-4EDD-8E75-7B5B1543156A}" destId="{F746F318-794E-4C96-8E07-EBB26D8D9A99}" srcOrd="0" destOrd="0" presId="urn:microsoft.com/office/officeart/2005/8/layout/cycle5"/>
    <dgm:cxn modelId="{3715A773-E4AE-4730-A6C6-1DEE7B65AF3D}" type="presOf" srcId="{1B5A7AE9-6CF8-4D6E-866B-44DB18E3AAE9}" destId="{048F190F-13EE-444B-B2ED-208E7C8C42E3}" srcOrd="0" destOrd="0" presId="urn:microsoft.com/office/officeart/2005/8/layout/cycle5"/>
    <dgm:cxn modelId="{B02819D3-CC06-4C1C-B684-D38660DC436E}" type="presOf" srcId="{0F9A7435-3E26-42FC-AACD-E9D2C8E6EE38}" destId="{068F02E6-5619-4D6D-9930-FE6952506F0D}" srcOrd="0" destOrd="0" presId="urn:microsoft.com/office/officeart/2005/8/layout/cycle5"/>
    <dgm:cxn modelId="{AAC813C5-8A41-4DD0-8C5C-563928380587}" type="presOf" srcId="{1A51945D-8643-460D-B164-FF6B01A0FCB4}" destId="{323272E7-055E-4541-B040-7C20CF74F54F}" srcOrd="0" destOrd="0" presId="urn:microsoft.com/office/officeart/2005/8/layout/cycle5"/>
    <dgm:cxn modelId="{CEE72B26-A489-4E26-9574-4344420E7E73}" type="presOf" srcId="{B017CC66-8B15-486C-987E-5E6BF1B0F1C7}" destId="{2F1E9FA2-B893-47A6-9145-90D9356278ED}" srcOrd="0" destOrd="0" presId="urn:microsoft.com/office/officeart/2005/8/layout/cycle5"/>
    <dgm:cxn modelId="{E77E7650-247B-4379-ABB0-4E10157789B1}" type="presOf" srcId="{6BCAEEC2-FF77-45EA-9772-46029BFCD0B0}" destId="{B8DCC9D1-8B89-4EFE-A924-46C10F050536}" srcOrd="0" destOrd="0" presId="urn:microsoft.com/office/officeart/2005/8/layout/cycle5"/>
    <dgm:cxn modelId="{6376AC2E-17A8-43EF-A329-61E0D2F52E19}" type="presOf" srcId="{2653F1CC-28E8-4153-AF7D-85450C21E9B4}" destId="{26048F6B-92A8-4A73-9E3F-4E9E04B1BA66}" srcOrd="0" destOrd="0" presId="urn:microsoft.com/office/officeart/2005/8/layout/cycle5"/>
    <dgm:cxn modelId="{0A532CA9-7221-4957-A86F-3008560F77F5}" srcId="{0F9A7435-3E26-42FC-AACD-E9D2C8E6EE38}" destId="{6BCAEEC2-FF77-45EA-9772-46029BFCD0B0}" srcOrd="2" destOrd="0" parTransId="{DDDA061D-DC6D-4CC3-96C8-6041030DFA6C}" sibTransId="{1B5A7AE9-6CF8-4D6E-866B-44DB18E3AAE9}"/>
    <dgm:cxn modelId="{F8C8690A-34BE-4C5E-B141-FD21CC231ECA}" type="presOf" srcId="{81E567DF-8814-404D-BB3D-40450626854C}" destId="{E81DE1E0-C011-48AC-87DB-DBF5AF6D160A}" srcOrd="0" destOrd="0" presId="urn:microsoft.com/office/officeart/2005/8/layout/cycle5"/>
    <dgm:cxn modelId="{55E0DB62-28DF-4BC8-B83D-6A6FCE0B2956}" type="presOf" srcId="{9A132B84-EDC0-4F1D-9383-2F2071E3A578}" destId="{FABFB68E-5239-4F15-9A70-28F5F1EB7E8F}" srcOrd="0" destOrd="0" presId="urn:microsoft.com/office/officeart/2005/8/layout/cycle5"/>
    <dgm:cxn modelId="{52EA3FD1-EC62-4EF4-BE1E-43352E551236}" type="presOf" srcId="{23EB1C02-50B1-4EA7-A10F-B9F6D64C24DA}" destId="{9FE44D1C-D9DC-468F-A2C2-54D850C2F647}" srcOrd="0" destOrd="0" presId="urn:microsoft.com/office/officeart/2005/8/layout/cycle5"/>
    <dgm:cxn modelId="{863B778B-4DFB-4584-892E-A7A4557048A8}" type="presOf" srcId="{4054F489-7A8B-41F2-AD6E-0F942514A255}" destId="{A0E36B5E-1C31-4B46-8A82-3AA92D8D632E}" srcOrd="0" destOrd="0" presId="urn:microsoft.com/office/officeart/2005/8/layout/cycle5"/>
    <dgm:cxn modelId="{22FCA627-6442-4F04-B011-154D0448A54D}" type="presParOf" srcId="{068F02E6-5619-4D6D-9930-FE6952506F0D}" destId="{F746F318-794E-4C96-8E07-EBB26D8D9A99}" srcOrd="0" destOrd="0" presId="urn:microsoft.com/office/officeart/2005/8/layout/cycle5"/>
    <dgm:cxn modelId="{D1B89D17-0D64-43A5-833C-DC65F28C7E4F}" type="presParOf" srcId="{068F02E6-5619-4D6D-9930-FE6952506F0D}" destId="{16E2563A-6524-419A-9C24-AA69672EDED9}" srcOrd="1" destOrd="0" presId="urn:microsoft.com/office/officeart/2005/8/layout/cycle5"/>
    <dgm:cxn modelId="{018D42DA-D631-4F03-8232-D0390065B509}" type="presParOf" srcId="{068F02E6-5619-4D6D-9930-FE6952506F0D}" destId="{7943AD7F-2BF8-45F0-8C87-B1122E22321E}" srcOrd="2" destOrd="0" presId="urn:microsoft.com/office/officeart/2005/8/layout/cycle5"/>
    <dgm:cxn modelId="{37E40F99-7C52-4FF0-A86F-4F12BB85509E}" type="presParOf" srcId="{068F02E6-5619-4D6D-9930-FE6952506F0D}" destId="{A0E36B5E-1C31-4B46-8A82-3AA92D8D632E}" srcOrd="3" destOrd="0" presId="urn:microsoft.com/office/officeart/2005/8/layout/cycle5"/>
    <dgm:cxn modelId="{79D0201E-034A-4E64-9F81-1B6EEF5C8311}" type="presParOf" srcId="{068F02E6-5619-4D6D-9930-FE6952506F0D}" destId="{63417A5E-4050-4A93-982A-887BBD943B6A}" srcOrd="4" destOrd="0" presId="urn:microsoft.com/office/officeart/2005/8/layout/cycle5"/>
    <dgm:cxn modelId="{9518581E-095C-46F6-A6BD-F70163FD995F}" type="presParOf" srcId="{068F02E6-5619-4D6D-9930-FE6952506F0D}" destId="{2F1E9FA2-B893-47A6-9145-90D9356278ED}" srcOrd="5" destOrd="0" presId="urn:microsoft.com/office/officeart/2005/8/layout/cycle5"/>
    <dgm:cxn modelId="{037F4DFB-8BE7-406C-8AA1-D81C2D2AF81E}" type="presParOf" srcId="{068F02E6-5619-4D6D-9930-FE6952506F0D}" destId="{B8DCC9D1-8B89-4EFE-A924-46C10F050536}" srcOrd="6" destOrd="0" presId="urn:microsoft.com/office/officeart/2005/8/layout/cycle5"/>
    <dgm:cxn modelId="{DF23EA52-ED51-4C30-B358-23C4C22D35A6}" type="presParOf" srcId="{068F02E6-5619-4D6D-9930-FE6952506F0D}" destId="{92280A92-C5A1-4C8B-926F-B7BAB2D0548E}" srcOrd="7" destOrd="0" presId="urn:microsoft.com/office/officeart/2005/8/layout/cycle5"/>
    <dgm:cxn modelId="{E6DE1731-5937-476B-97E0-51EC35FE36A3}" type="presParOf" srcId="{068F02E6-5619-4D6D-9930-FE6952506F0D}" destId="{048F190F-13EE-444B-B2ED-208E7C8C42E3}" srcOrd="8" destOrd="0" presId="urn:microsoft.com/office/officeart/2005/8/layout/cycle5"/>
    <dgm:cxn modelId="{4772AF4A-6240-42A7-9DEF-EC42455FA7D3}" type="presParOf" srcId="{068F02E6-5619-4D6D-9930-FE6952506F0D}" destId="{FABFB68E-5239-4F15-9A70-28F5F1EB7E8F}" srcOrd="9" destOrd="0" presId="urn:microsoft.com/office/officeart/2005/8/layout/cycle5"/>
    <dgm:cxn modelId="{0537C39F-AE07-409F-A454-9F7A7CFC5531}" type="presParOf" srcId="{068F02E6-5619-4D6D-9930-FE6952506F0D}" destId="{0CC1FF38-81F6-4D98-A9C9-97C921FF43AB}" srcOrd="10" destOrd="0" presId="urn:microsoft.com/office/officeart/2005/8/layout/cycle5"/>
    <dgm:cxn modelId="{ED195166-4905-4BA9-94C2-C7BAE6C6F158}" type="presParOf" srcId="{068F02E6-5619-4D6D-9930-FE6952506F0D}" destId="{9FE44D1C-D9DC-468F-A2C2-54D850C2F647}" srcOrd="11" destOrd="0" presId="urn:microsoft.com/office/officeart/2005/8/layout/cycle5"/>
    <dgm:cxn modelId="{9D8AF98C-431A-450E-9AB7-A4E31CEB9FDA}" type="presParOf" srcId="{068F02E6-5619-4D6D-9930-FE6952506F0D}" destId="{C164E6E3-C100-488B-8313-22373493058D}" srcOrd="12" destOrd="0" presId="urn:microsoft.com/office/officeart/2005/8/layout/cycle5"/>
    <dgm:cxn modelId="{E47827AF-0FFE-4723-A39E-F4F3A3940F84}" type="presParOf" srcId="{068F02E6-5619-4D6D-9930-FE6952506F0D}" destId="{A8411247-F6FC-4895-9B22-9418775EBBE7}" srcOrd="13" destOrd="0" presId="urn:microsoft.com/office/officeart/2005/8/layout/cycle5"/>
    <dgm:cxn modelId="{6F89276D-DED6-4675-BE85-D9BCA721EC16}" type="presParOf" srcId="{068F02E6-5619-4D6D-9930-FE6952506F0D}" destId="{52DFF133-7B03-4BD7-8119-A8C395B364D6}" srcOrd="14" destOrd="0" presId="urn:microsoft.com/office/officeart/2005/8/layout/cycle5"/>
    <dgm:cxn modelId="{0214B056-D3E8-4B9E-87C9-B4D8176D4165}" type="presParOf" srcId="{068F02E6-5619-4D6D-9930-FE6952506F0D}" destId="{26048F6B-92A8-4A73-9E3F-4E9E04B1BA66}" srcOrd="15" destOrd="0" presId="urn:microsoft.com/office/officeart/2005/8/layout/cycle5"/>
    <dgm:cxn modelId="{2BEE4E38-B083-40EC-8FF8-933F86A48B34}" type="presParOf" srcId="{068F02E6-5619-4D6D-9930-FE6952506F0D}" destId="{195BC2B8-1FE4-40D9-B0C1-C449553F222B}" srcOrd="16" destOrd="0" presId="urn:microsoft.com/office/officeart/2005/8/layout/cycle5"/>
    <dgm:cxn modelId="{B8490B2A-278F-46D1-BA75-4B95F556E4E6}" type="presParOf" srcId="{068F02E6-5619-4D6D-9930-FE6952506F0D}" destId="{BB43FC39-CBC3-44E5-A686-B7E62F01C6BE}" srcOrd="17" destOrd="0" presId="urn:microsoft.com/office/officeart/2005/8/layout/cycle5"/>
    <dgm:cxn modelId="{D3339E7A-109E-4F09-9DA8-0423E40CF22A}" type="presParOf" srcId="{068F02E6-5619-4D6D-9930-FE6952506F0D}" destId="{323272E7-055E-4541-B040-7C20CF74F54F}" srcOrd="18" destOrd="0" presId="urn:microsoft.com/office/officeart/2005/8/layout/cycle5"/>
    <dgm:cxn modelId="{E89F5F0C-BA92-45B7-98AB-B3733A90EE4C}" type="presParOf" srcId="{068F02E6-5619-4D6D-9930-FE6952506F0D}" destId="{33CFD15A-985F-4DD4-AB5B-999681558A92}" srcOrd="19" destOrd="0" presId="urn:microsoft.com/office/officeart/2005/8/layout/cycle5"/>
    <dgm:cxn modelId="{DA68BFD5-FD74-418A-AFEF-94ED9E6ABBBB}" type="presParOf" srcId="{068F02E6-5619-4D6D-9930-FE6952506F0D}" destId="{E81DE1E0-C011-48AC-87DB-DBF5AF6D160A}" srcOrd="2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9DE707A-D248-476A-AF52-6F374090E9A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27D22BDA-ECA6-4E60-AD2D-735DFAF2E0B9}">
      <dgm:prSet phldrT="[Текст]"/>
      <dgm:spPr/>
      <dgm:t>
        <a:bodyPr/>
        <a:lstStyle/>
        <a:p>
          <a:pPr algn="ctr"/>
          <a:endParaRPr lang="en-US" dirty="0"/>
        </a:p>
        <a:p>
          <a:pPr algn="ctr"/>
          <a:r>
            <a:rPr lang="en-US" dirty="0"/>
            <a:t>Incoterms</a:t>
          </a:r>
          <a:endParaRPr lang="ru-RU" dirty="0"/>
        </a:p>
      </dgm:t>
    </dgm:pt>
    <dgm:pt modelId="{FD78DE85-063F-49A1-890F-CEE7FE770837}" type="parTrans" cxnId="{DE28C4A6-5A88-4B94-9940-E06B9D07274E}">
      <dgm:prSet/>
      <dgm:spPr/>
      <dgm:t>
        <a:bodyPr/>
        <a:lstStyle/>
        <a:p>
          <a:endParaRPr lang="ru-RU"/>
        </a:p>
      </dgm:t>
    </dgm:pt>
    <dgm:pt modelId="{DA92DE7E-C52E-4C10-A45C-69EF9838E1EB}" type="sibTrans" cxnId="{DE28C4A6-5A88-4B94-9940-E06B9D07274E}">
      <dgm:prSet/>
      <dgm:spPr/>
      <dgm:t>
        <a:bodyPr/>
        <a:lstStyle/>
        <a:p>
          <a:endParaRPr lang="ru-RU"/>
        </a:p>
      </dgm:t>
    </dgm:pt>
    <dgm:pt modelId="{632CA5F4-F275-433C-B1D5-7A12AD9907EF}">
      <dgm:prSet phldrT="[Текст]" custT="1"/>
      <dgm:spPr/>
      <dgm:t>
        <a:bodyPr/>
        <a:lstStyle/>
        <a:p>
          <a:r>
            <a:rPr lang="en-US" sz="1200" dirty="0"/>
            <a:t>EXW (</a:t>
          </a:r>
          <a:r>
            <a:rPr lang="en-US" sz="1200" i="1" dirty="0" err="1"/>
            <a:t>ing</a:t>
          </a:r>
          <a:r>
            <a:rPr lang="en-US" sz="1200" i="1" dirty="0"/>
            <a:t>. </a:t>
          </a:r>
          <a:r>
            <a:rPr lang="en-US" sz="1200" i="1" dirty="0" err="1"/>
            <a:t>exwork</a:t>
          </a:r>
          <a:r>
            <a:rPr lang="en-US" sz="1200" i="1" dirty="0"/>
            <a:t>, ex-</a:t>
          </a:r>
          <a:r>
            <a:rPr lang="en-US" sz="1200" i="1" dirty="0" err="1"/>
            <a:t>ombor</a:t>
          </a:r>
          <a:r>
            <a:rPr lang="en-US" sz="1200" i="1" dirty="0"/>
            <a:t>, ex-</a:t>
          </a:r>
          <a:r>
            <a:rPr lang="en-US" sz="1200" i="1" dirty="0" err="1"/>
            <a:t>zavod</a:t>
          </a:r>
          <a:r>
            <a:rPr lang="en-US" sz="1200" dirty="0"/>
            <a:t>): </a:t>
          </a:r>
          <a:r>
            <a:rPr lang="en-US" sz="1200" dirty="0" err="1"/>
            <a:t>tovar</a:t>
          </a:r>
          <a:r>
            <a:rPr lang="en-US" sz="1200" dirty="0"/>
            <a:t> </a:t>
          </a:r>
          <a:r>
            <a:rPr lang="en-US" sz="1200" dirty="0" err="1"/>
            <a:t>xaridor</a:t>
          </a:r>
          <a:r>
            <a:rPr lang="en-US" sz="1200" dirty="0"/>
            <a:t> </a:t>
          </a:r>
          <a:r>
            <a:rPr lang="en-US" sz="1200" dirty="0" err="1"/>
            <a:t>tomonidan</a:t>
          </a:r>
          <a:r>
            <a:rPr lang="en-US" sz="1200" dirty="0"/>
            <a:t> </a:t>
          </a:r>
          <a:r>
            <a:rPr lang="en-US" sz="1200" dirty="0" err="1"/>
            <a:t>shartnomada</a:t>
          </a:r>
          <a:r>
            <a:rPr lang="en-US" sz="1200" dirty="0"/>
            <a:t> </a:t>
          </a:r>
          <a:r>
            <a:rPr lang="en-US" sz="1200" dirty="0" err="1"/>
            <a:t>ko'rsatilgan</a:t>
          </a:r>
          <a:r>
            <a:rPr lang="en-US" sz="1200" dirty="0"/>
            <a:t> </a:t>
          </a:r>
          <a:r>
            <a:rPr lang="en-US" sz="1200" dirty="0" err="1"/>
            <a:t>sotuvchining</a:t>
          </a:r>
          <a:r>
            <a:rPr lang="en-US" sz="1200" dirty="0"/>
            <a:t> </a:t>
          </a:r>
          <a:r>
            <a:rPr lang="en-US" sz="1200" dirty="0" err="1"/>
            <a:t>omboridan</a:t>
          </a:r>
          <a:r>
            <a:rPr lang="en-US" sz="1200" dirty="0"/>
            <a:t> </a:t>
          </a:r>
          <a:r>
            <a:rPr lang="en-US" sz="1200" dirty="0" err="1"/>
            <a:t>olinadi</a:t>
          </a:r>
          <a:r>
            <a:rPr lang="en-US" sz="1200" dirty="0"/>
            <a:t>, </a:t>
          </a:r>
          <a:r>
            <a:rPr lang="en-US" sz="1200" dirty="0" err="1"/>
            <a:t>eksport</a:t>
          </a:r>
          <a:r>
            <a:rPr lang="en-US" sz="1200" dirty="0"/>
            <a:t> </a:t>
          </a:r>
          <a:r>
            <a:rPr lang="en-US" sz="1200" dirty="0" err="1"/>
            <a:t>bojlarini</a:t>
          </a:r>
          <a:r>
            <a:rPr lang="en-US" sz="1200" dirty="0"/>
            <a:t> </a:t>
          </a:r>
          <a:r>
            <a:rPr lang="en-US" sz="1200" dirty="0" err="1"/>
            <a:t>to'lash</a:t>
          </a:r>
          <a:r>
            <a:rPr lang="en-US" sz="1200" dirty="0"/>
            <a:t> </a:t>
          </a:r>
          <a:r>
            <a:rPr lang="en-US" sz="1200" dirty="0" err="1"/>
            <a:t>xaridordan</a:t>
          </a:r>
          <a:r>
            <a:rPr lang="en-US" sz="1200" dirty="0"/>
            <a:t> </a:t>
          </a:r>
          <a:r>
            <a:rPr lang="en-US" sz="1200" dirty="0" err="1"/>
            <a:t>undiriladi</a:t>
          </a:r>
          <a:r>
            <a:rPr lang="en-US" sz="1200" dirty="0"/>
            <a:t>.</a:t>
          </a:r>
          <a:endParaRPr lang="ru-RU" sz="1200" dirty="0"/>
        </a:p>
      </dgm:t>
    </dgm:pt>
    <dgm:pt modelId="{D99EE99B-9DA7-449E-83B7-507BF4C6F580}" type="parTrans" cxnId="{FE9B71AC-0C99-461F-836B-92310597D2E2}">
      <dgm:prSet/>
      <dgm:spPr/>
      <dgm:t>
        <a:bodyPr/>
        <a:lstStyle/>
        <a:p>
          <a:endParaRPr lang="ru-RU"/>
        </a:p>
      </dgm:t>
    </dgm:pt>
    <dgm:pt modelId="{B102F4D0-30BB-4403-A704-129C2F6B1561}" type="sibTrans" cxnId="{FE9B71AC-0C99-461F-836B-92310597D2E2}">
      <dgm:prSet/>
      <dgm:spPr/>
      <dgm:t>
        <a:bodyPr/>
        <a:lstStyle/>
        <a:p>
          <a:endParaRPr lang="ru-RU"/>
        </a:p>
      </dgm:t>
    </dgm:pt>
    <dgm:pt modelId="{2EC001F8-58FD-4327-B9A6-64B7472EA393}">
      <dgm:prSet phldrT="[Текст]" custT="1"/>
      <dgm:spPr/>
      <dgm:t>
        <a:bodyPr/>
        <a:lstStyle/>
        <a:p>
          <a:r>
            <a:rPr lang="en-US" sz="1200" dirty="0"/>
            <a:t>FCA (</a:t>
          </a:r>
          <a:r>
            <a:rPr lang="en-US" sz="1200" i="1" dirty="0" err="1"/>
            <a:t>ing</a:t>
          </a:r>
          <a:r>
            <a:rPr lang="en-US" sz="1200" i="1" dirty="0"/>
            <a:t>. free carrier</a:t>
          </a:r>
          <a:r>
            <a:rPr lang="en-US" sz="1200" dirty="0"/>
            <a:t>): </a:t>
          </a:r>
          <a:r>
            <a:rPr lang="en-US" sz="1200" dirty="0" err="1"/>
            <a:t>tovar</a:t>
          </a:r>
          <a:r>
            <a:rPr lang="en-US" sz="1200" dirty="0"/>
            <a:t> </a:t>
          </a:r>
          <a:r>
            <a:rPr lang="en-US" sz="1200" dirty="0" err="1"/>
            <a:t>mijozning</a:t>
          </a:r>
          <a:r>
            <a:rPr lang="en-US" sz="1200" dirty="0"/>
            <a:t> </a:t>
          </a:r>
          <a:r>
            <a:rPr lang="en-US" sz="1200" dirty="0" err="1"/>
            <a:t>asosiy</a:t>
          </a:r>
          <a:r>
            <a:rPr lang="en-US" sz="1200" dirty="0"/>
            <a:t> </a:t>
          </a:r>
          <a:r>
            <a:rPr lang="en-US" sz="1200" dirty="0" err="1"/>
            <a:t>tashuvchisiga</a:t>
          </a:r>
          <a:r>
            <a:rPr lang="en-US" sz="1200" dirty="0"/>
            <a:t> </a:t>
          </a:r>
          <a:r>
            <a:rPr lang="en-US" sz="1200" dirty="0" err="1"/>
            <a:t>shartnomada</a:t>
          </a:r>
          <a:r>
            <a:rPr lang="en-US" sz="1200" dirty="0"/>
            <a:t> </a:t>
          </a:r>
          <a:r>
            <a:rPr lang="en-US" sz="1200" dirty="0" err="1"/>
            <a:t>ko'rsatilgan</a:t>
          </a:r>
          <a:r>
            <a:rPr lang="en-US" sz="1200" dirty="0"/>
            <a:t> </a:t>
          </a:r>
          <a:r>
            <a:rPr lang="en-US" sz="1200" dirty="0" err="1"/>
            <a:t>jo'natish</a:t>
          </a:r>
          <a:r>
            <a:rPr lang="en-US" sz="1200" dirty="0"/>
            <a:t> </a:t>
          </a:r>
          <a:r>
            <a:rPr lang="en-US" sz="1200" dirty="0" err="1"/>
            <a:t>terminaliga</a:t>
          </a:r>
          <a:r>
            <a:rPr lang="en-US" sz="1200" dirty="0"/>
            <a:t> </a:t>
          </a:r>
          <a:r>
            <a:rPr lang="en-US" sz="1200" dirty="0" err="1"/>
            <a:t>yetkaziladi</a:t>
          </a:r>
          <a:r>
            <a:rPr lang="en-US" sz="1200" dirty="0"/>
            <a:t>, </a:t>
          </a:r>
          <a:r>
            <a:rPr lang="en-US" sz="1200" dirty="0" err="1"/>
            <a:t>sotuvchi</a:t>
          </a:r>
          <a:r>
            <a:rPr lang="en-US" sz="1200" dirty="0"/>
            <a:t> </a:t>
          </a:r>
          <a:r>
            <a:rPr lang="en-US" sz="1200" dirty="0" err="1"/>
            <a:t>eksport</a:t>
          </a:r>
          <a:r>
            <a:rPr lang="en-US" sz="1200" dirty="0"/>
            <a:t> </a:t>
          </a:r>
          <a:r>
            <a:rPr lang="en-US" sz="1200" dirty="0" err="1"/>
            <a:t>bojlarini</a:t>
          </a:r>
          <a:r>
            <a:rPr lang="en-US" sz="1200" dirty="0"/>
            <a:t> </a:t>
          </a:r>
          <a:r>
            <a:rPr lang="en-US" sz="1200" dirty="0" err="1"/>
            <a:t>to'laydi</a:t>
          </a:r>
          <a:r>
            <a:rPr lang="en-US" sz="1200" dirty="0"/>
            <a:t>.</a:t>
          </a:r>
          <a:endParaRPr lang="ru-RU" sz="1200" dirty="0"/>
        </a:p>
      </dgm:t>
    </dgm:pt>
    <dgm:pt modelId="{FE01FD8F-4609-4C84-963D-DFF1C4CBE704}" type="parTrans" cxnId="{B53236FA-3F33-4A85-B272-89F06952574E}">
      <dgm:prSet/>
      <dgm:spPr/>
      <dgm:t>
        <a:bodyPr/>
        <a:lstStyle/>
        <a:p>
          <a:endParaRPr lang="ru-RU"/>
        </a:p>
      </dgm:t>
    </dgm:pt>
    <dgm:pt modelId="{868E0604-BC9B-41A2-A7D1-410D644C67D2}" type="sibTrans" cxnId="{B53236FA-3F33-4A85-B272-89F06952574E}">
      <dgm:prSet/>
      <dgm:spPr/>
      <dgm:t>
        <a:bodyPr/>
        <a:lstStyle/>
        <a:p>
          <a:endParaRPr lang="ru-RU"/>
        </a:p>
      </dgm:t>
    </dgm:pt>
    <dgm:pt modelId="{9718DD2E-28FE-4B1B-B9B9-B061FB7A852E}">
      <dgm:prSet phldrT="[Текст]" custT="1"/>
      <dgm:spPr/>
      <dgm:t>
        <a:bodyPr/>
        <a:lstStyle/>
        <a:p>
          <a:r>
            <a:rPr lang="en-US" sz="1100" dirty="0"/>
            <a:t>CPT (</a:t>
          </a:r>
          <a:r>
            <a:rPr lang="en-US" sz="1100" i="1" dirty="0" err="1"/>
            <a:t>ing</a:t>
          </a:r>
          <a:r>
            <a:rPr lang="en-US" sz="1100" i="1" dirty="0"/>
            <a:t>. </a:t>
          </a:r>
          <a:r>
            <a:rPr lang="en-US" sz="1100" b="0" i="1" dirty="0"/>
            <a:t>carriage paid to…</a:t>
          </a:r>
          <a:r>
            <a:rPr lang="en-US" sz="1100" dirty="0"/>
            <a:t>): </a:t>
          </a:r>
          <a:r>
            <a:rPr lang="en-US" sz="1100" dirty="0" err="1"/>
            <a:t>tovar</a:t>
          </a:r>
          <a:r>
            <a:rPr lang="en-US" sz="1100" dirty="0"/>
            <a:t> </a:t>
          </a:r>
          <a:r>
            <a:rPr lang="en-US" sz="1100" dirty="0" err="1"/>
            <a:t>mijozning</a:t>
          </a:r>
          <a:r>
            <a:rPr lang="en-US" sz="1100" dirty="0"/>
            <a:t> </a:t>
          </a:r>
          <a:r>
            <a:rPr lang="en-US" sz="1100" dirty="0" err="1"/>
            <a:t>asosiy</a:t>
          </a:r>
          <a:r>
            <a:rPr lang="en-US" sz="1100" dirty="0"/>
            <a:t> </a:t>
          </a:r>
          <a:r>
            <a:rPr lang="en-US" sz="1100" dirty="0" err="1"/>
            <a:t>tashuvchisiga</a:t>
          </a:r>
          <a:r>
            <a:rPr lang="en-US" sz="1100" dirty="0"/>
            <a:t> </a:t>
          </a:r>
          <a:r>
            <a:rPr lang="en-US" sz="1100" dirty="0" err="1"/>
            <a:t>etkazib</a:t>
          </a:r>
          <a:r>
            <a:rPr lang="en-US" sz="1100" dirty="0"/>
            <a:t> </a:t>
          </a:r>
          <a:r>
            <a:rPr lang="en-US" sz="1100" dirty="0" err="1"/>
            <a:t>beriladi</a:t>
          </a:r>
          <a:r>
            <a:rPr lang="en-US" sz="1100" dirty="0"/>
            <a:t>, </a:t>
          </a:r>
          <a:r>
            <a:rPr lang="en-US" sz="1100" dirty="0" err="1"/>
            <a:t>shartnomada</a:t>
          </a:r>
          <a:r>
            <a:rPr lang="en-US" sz="1100" dirty="0"/>
            <a:t> </a:t>
          </a:r>
          <a:r>
            <a:rPr lang="en-US" sz="1100" dirty="0" err="1"/>
            <a:t>ko'rsatilgan</a:t>
          </a:r>
          <a:r>
            <a:rPr lang="en-US" sz="1100" dirty="0"/>
            <a:t> </a:t>
          </a:r>
          <a:r>
            <a:rPr lang="en-US" sz="1100" dirty="0" err="1"/>
            <a:t>kelish</a:t>
          </a:r>
          <a:r>
            <a:rPr lang="en-US" sz="1100" dirty="0"/>
            <a:t> </a:t>
          </a:r>
          <a:r>
            <a:rPr lang="en-US" sz="1100" dirty="0" err="1"/>
            <a:t>terminaliga</a:t>
          </a:r>
          <a:r>
            <a:rPr lang="en-US" sz="1100" dirty="0"/>
            <a:t> </a:t>
          </a:r>
          <a:r>
            <a:rPr lang="en-US" sz="1100" dirty="0" err="1"/>
            <a:t>asosiy</a:t>
          </a:r>
          <a:r>
            <a:rPr lang="en-US" sz="1100" dirty="0"/>
            <a:t> </a:t>
          </a:r>
          <a:r>
            <a:rPr lang="en-US" sz="1100" dirty="0" err="1"/>
            <a:t>tashish</a:t>
          </a:r>
          <a:r>
            <a:rPr lang="en-US" sz="1100" dirty="0"/>
            <a:t> </a:t>
          </a:r>
          <a:r>
            <a:rPr lang="en-US" sz="1100" dirty="0" err="1"/>
            <a:t>sotuvchi</a:t>
          </a:r>
          <a:r>
            <a:rPr lang="en-US" sz="1100" dirty="0"/>
            <a:t> </a:t>
          </a:r>
          <a:r>
            <a:rPr lang="en-US" sz="1100" dirty="0" err="1"/>
            <a:t>tomonidan</a:t>
          </a:r>
          <a:r>
            <a:rPr lang="en-US" sz="1100" dirty="0"/>
            <a:t> </a:t>
          </a:r>
          <a:r>
            <a:rPr lang="en-US" sz="1100" dirty="0" err="1"/>
            <a:t>to'lanadi</a:t>
          </a:r>
          <a:r>
            <a:rPr lang="en-US" sz="1100" dirty="0"/>
            <a:t>, </a:t>
          </a:r>
          <a:r>
            <a:rPr lang="en-US" sz="1100" dirty="0" err="1"/>
            <a:t>xaridor</a:t>
          </a:r>
          <a:r>
            <a:rPr lang="en-US" sz="1100" dirty="0"/>
            <a:t> </a:t>
          </a:r>
          <a:r>
            <a:rPr lang="en-US" sz="1100" dirty="0" err="1"/>
            <a:t>sug'urta</a:t>
          </a:r>
          <a:r>
            <a:rPr lang="en-US" sz="1100" dirty="0"/>
            <a:t> </a:t>
          </a:r>
          <a:r>
            <a:rPr lang="en-US" sz="1100" dirty="0" err="1"/>
            <a:t>xarajatlarini</a:t>
          </a:r>
          <a:r>
            <a:rPr lang="en-US" sz="1100" dirty="0"/>
            <a:t> </a:t>
          </a:r>
          <a:r>
            <a:rPr lang="en-US" sz="1100" dirty="0" err="1"/>
            <a:t>o'z</a:t>
          </a:r>
          <a:r>
            <a:rPr lang="en-US" sz="1100" dirty="0"/>
            <a:t> </a:t>
          </a:r>
          <a:r>
            <a:rPr lang="en-US" sz="1100" dirty="0" err="1"/>
            <a:t>zimmasiga</a:t>
          </a:r>
          <a:r>
            <a:rPr lang="en-US" sz="1100" dirty="0"/>
            <a:t> </a:t>
          </a:r>
          <a:r>
            <a:rPr lang="en-US" sz="1100" dirty="0" err="1"/>
            <a:t>oladi</a:t>
          </a:r>
          <a:r>
            <a:rPr lang="en-US" sz="1100" dirty="0"/>
            <a:t>, import </a:t>
          </a:r>
          <a:r>
            <a:rPr lang="en-US" sz="1100" dirty="0" err="1"/>
            <a:t>bojxona</a:t>
          </a:r>
          <a:r>
            <a:rPr lang="en-US" sz="1100" dirty="0"/>
            <a:t> </a:t>
          </a:r>
          <a:r>
            <a:rPr lang="en-US" sz="1100" dirty="0" err="1"/>
            <a:t>rasmiylashtiruvi</a:t>
          </a:r>
          <a:r>
            <a:rPr lang="en-US" sz="1100" dirty="0"/>
            <a:t> </a:t>
          </a:r>
          <a:r>
            <a:rPr lang="en-US" sz="1100" dirty="0" err="1"/>
            <a:t>va</a:t>
          </a:r>
          <a:r>
            <a:rPr lang="en-US" sz="1100" dirty="0"/>
            <a:t> </a:t>
          </a:r>
          <a:r>
            <a:rPr lang="en-US" sz="1100" dirty="0" err="1"/>
            <a:t>asosiy</a:t>
          </a:r>
          <a:r>
            <a:rPr lang="en-US" sz="1100" dirty="0"/>
            <a:t> </a:t>
          </a:r>
          <a:r>
            <a:rPr lang="en-US" sz="1100" dirty="0" err="1"/>
            <a:t>tashuvchining</a:t>
          </a:r>
          <a:r>
            <a:rPr lang="en-US" sz="1100" dirty="0"/>
            <a:t> </a:t>
          </a:r>
          <a:r>
            <a:rPr lang="en-US" sz="1100" dirty="0" err="1"/>
            <a:t>kelish</a:t>
          </a:r>
          <a:r>
            <a:rPr lang="en-US" sz="1100" dirty="0"/>
            <a:t> </a:t>
          </a:r>
          <a:r>
            <a:rPr lang="en-US" sz="1100" dirty="0" err="1"/>
            <a:t>terminalidan</a:t>
          </a:r>
          <a:r>
            <a:rPr lang="en-US" sz="1100" dirty="0"/>
            <a:t> </a:t>
          </a:r>
          <a:r>
            <a:rPr lang="en-US" sz="1100" dirty="0" err="1"/>
            <a:t>yetkazib</a:t>
          </a:r>
          <a:r>
            <a:rPr lang="en-US" sz="1100" dirty="0"/>
            <a:t> </a:t>
          </a:r>
          <a:r>
            <a:rPr lang="en-US" sz="1100" dirty="0" err="1"/>
            <a:t>berish</a:t>
          </a:r>
          <a:r>
            <a:rPr lang="en-US" sz="1100" dirty="0"/>
            <a:t> </a:t>
          </a:r>
          <a:r>
            <a:rPr lang="en-US" sz="1100" dirty="0" err="1"/>
            <a:t>xaridor</a:t>
          </a:r>
          <a:r>
            <a:rPr lang="en-US" sz="1100" dirty="0"/>
            <a:t> </a:t>
          </a:r>
          <a:r>
            <a:rPr lang="en-US" sz="1100" dirty="0" err="1"/>
            <a:t>tomonidan</a:t>
          </a:r>
          <a:r>
            <a:rPr lang="en-US" sz="1100" dirty="0"/>
            <a:t> </a:t>
          </a:r>
          <a:r>
            <a:rPr lang="en-US" sz="1100" dirty="0" err="1"/>
            <a:t>amalga</a:t>
          </a:r>
          <a:r>
            <a:rPr lang="en-US" sz="1100" dirty="0"/>
            <a:t> </a:t>
          </a:r>
          <a:r>
            <a:rPr lang="en-US" sz="1100" dirty="0" err="1"/>
            <a:t>oshiriladi</a:t>
          </a:r>
          <a:r>
            <a:rPr lang="en-US" sz="1100" dirty="0"/>
            <a:t>.</a:t>
          </a:r>
          <a:endParaRPr lang="ru-RU" sz="1100" dirty="0"/>
        </a:p>
      </dgm:t>
    </dgm:pt>
    <dgm:pt modelId="{D9982717-F065-47B7-9F1A-01028BB123F3}" type="parTrans" cxnId="{E99AB66D-D645-432B-9774-3B5E5C84D191}">
      <dgm:prSet/>
      <dgm:spPr/>
      <dgm:t>
        <a:bodyPr/>
        <a:lstStyle/>
        <a:p>
          <a:endParaRPr lang="ru-RU"/>
        </a:p>
      </dgm:t>
    </dgm:pt>
    <dgm:pt modelId="{A65FBF2D-C7B6-4ACD-A39D-D0B2D18CEED3}" type="sibTrans" cxnId="{E99AB66D-D645-432B-9774-3B5E5C84D191}">
      <dgm:prSet/>
      <dgm:spPr/>
      <dgm:t>
        <a:bodyPr/>
        <a:lstStyle/>
        <a:p>
          <a:endParaRPr lang="ru-RU"/>
        </a:p>
      </dgm:t>
    </dgm:pt>
    <dgm:pt modelId="{AA806E2E-0115-4A5A-8238-C71F48D88761}">
      <dgm:prSet phldrT="[Текст]" custT="1"/>
      <dgm:spPr/>
      <dgm:t>
        <a:bodyPr/>
        <a:lstStyle/>
        <a:p>
          <a:r>
            <a:rPr lang="en-US" sz="1200" dirty="0"/>
            <a:t>CIP (</a:t>
          </a:r>
          <a:r>
            <a:rPr lang="en-US" sz="1200" i="1" dirty="0" err="1"/>
            <a:t>ing</a:t>
          </a:r>
          <a:r>
            <a:rPr lang="en-US" sz="1200" i="1" dirty="0"/>
            <a:t>. </a:t>
          </a:r>
          <a:r>
            <a:rPr lang="en-US" sz="1200" b="0" i="1" dirty="0"/>
            <a:t>carriage and insurance paid to…</a:t>
          </a:r>
          <a:r>
            <a:rPr lang="en-US" sz="1200" dirty="0"/>
            <a:t>): CPT </a:t>
          </a:r>
          <a:r>
            <a:rPr lang="en-US" sz="1200" dirty="0" err="1"/>
            <a:t>bilan</a:t>
          </a:r>
          <a:r>
            <a:rPr lang="en-US" sz="1200" dirty="0"/>
            <a:t> </a:t>
          </a:r>
          <a:r>
            <a:rPr lang="en-US" sz="1200" dirty="0" err="1"/>
            <a:t>bir</a:t>
          </a:r>
          <a:r>
            <a:rPr lang="en-US" sz="1200" dirty="0"/>
            <a:t> </a:t>
          </a:r>
          <a:r>
            <a:rPr lang="en-US" sz="1200" dirty="0" err="1"/>
            <a:t>xil</a:t>
          </a:r>
          <a:r>
            <a:rPr lang="en-US" sz="1200" dirty="0"/>
            <a:t>, </a:t>
          </a:r>
          <a:r>
            <a:rPr lang="en-US" sz="1200" dirty="0" err="1"/>
            <a:t>lekin</a:t>
          </a:r>
          <a:r>
            <a:rPr lang="en-US" sz="1200" dirty="0"/>
            <a:t> </a:t>
          </a:r>
          <a:r>
            <a:rPr lang="en-US" sz="1200" dirty="0" err="1"/>
            <a:t>asosiy</a:t>
          </a:r>
          <a:r>
            <a:rPr lang="en-US" sz="1200" dirty="0"/>
            <a:t> </a:t>
          </a:r>
          <a:r>
            <a:rPr lang="en-US" sz="1200" dirty="0" err="1"/>
            <a:t>vagon</a:t>
          </a:r>
          <a:r>
            <a:rPr lang="en-US" sz="1200" dirty="0"/>
            <a:t> </a:t>
          </a:r>
          <a:r>
            <a:rPr lang="en-US" sz="1200" dirty="0" err="1"/>
            <a:t>sotuvchi</a:t>
          </a:r>
          <a:r>
            <a:rPr lang="en-US" sz="1200" dirty="0"/>
            <a:t> </a:t>
          </a:r>
          <a:r>
            <a:rPr lang="en-US" sz="1200" dirty="0" err="1"/>
            <a:t>tomonidan</a:t>
          </a:r>
          <a:r>
            <a:rPr lang="en-US" sz="1200" dirty="0"/>
            <a:t> </a:t>
          </a:r>
          <a:r>
            <a:rPr lang="en-US" sz="1200" dirty="0" err="1"/>
            <a:t>sug'urtalangan</a:t>
          </a:r>
          <a:r>
            <a:rPr lang="en-US" sz="1200" dirty="0"/>
            <a:t>.</a:t>
          </a:r>
          <a:endParaRPr lang="ru-RU" sz="1200" dirty="0"/>
        </a:p>
      </dgm:t>
    </dgm:pt>
    <dgm:pt modelId="{4864EBD2-89F7-4A67-906D-E951D2E12A36}" type="parTrans" cxnId="{21203506-2A18-48E8-9AFF-2227B003C22F}">
      <dgm:prSet/>
      <dgm:spPr/>
      <dgm:t>
        <a:bodyPr/>
        <a:lstStyle/>
        <a:p>
          <a:endParaRPr lang="ru-RU"/>
        </a:p>
      </dgm:t>
    </dgm:pt>
    <dgm:pt modelId="{1090028E-692F-4580-9D46-6DBA2890B54C}" type="sibTrans" cxnId="{21203506-2A18-48E8-9AFF-2227B003C22F}">
      <dgm:prSet/>
      <dgm:spPr/>
      <dgm:t>
        <a:bodyPr/>
        <a:lstStyle/>
        <a:p>
          <a:endParaRPr lang="ru-RU"/>
        </a:p>
      </dgm:t>
    </dgm:pt>
    <dgm:pt modelId="{3E867771-E981-4B8D-8166-2889799C86EB}">
      <dgm:prSet phldrT="[Текст]" custT="1"/>
      <dgm:spPr/>
      <dgm:t>
        <a:bodyPr/>
        <a:lstStyle/>
        <a:p>
          <a:r>
            <a:rPr lang="en-US" sz="1200" dirty="0"/>
            <a:t>DAT (</a:t>
          </a:r>
          <a:r>
            <a:rPr lang="en-US" sz="1200" i="1" dirty="0" err="1"/>
            <a:t>ing</a:t>
          </a:r>
          <a:r>
            <a:rPr lang="en-US" sz="1200" i="1" dirty="0"/>
            <a:t>. </a:t>
          </a:r>
          <a:r>
            <a:rPr lang="en-US" sz="1200" b="0" i="1" dirty="0"/>
            <a:t>delivered at terminal</a:t>
          </a:r>
          <a:r>
            <a:rPr lang="en-US" sz="1200" dirty="0"/>
            <a:t>): </a:t>
          </a:r>
          <a:r>
            <a:rPr lang="en-US" sz="1200" dirty="0" err="1"/>
            <a:t>shartnomada</a:t>
          </a:r>
          <a:r>
            <a:rPr lang="en-US" sz="1200" dirty="0"/>
            <a:t> </a:t>
          </a:r>
          <a:r>
            <a:rPr lang="en-US" sz="1200" dirty="0" err="1"/>
            <a:t>ko'rsatilgan</a:t>
          </a:r>
          <a:r>
            <a:rPr lang="en-US" sz="1200" dirty="0"/>
            <a:t> import </a:t>
          </a:r>
          <a:r>
            <a:rPr lang="en-US" sz="1200" dirty="0" err="1"/>
            <a:t>bojxona</a:t>
          </a:r>
          <a:r>
            <a:rPr lang="en-US" sz="1200" dirty="0"/>
            <a:t> </a:t>
          </a:r>
          <a:r>
            <a:rPr lang="en-US" sz="1200" dirty="0" err="1"/>
            <a:t>terminaliga</a:t>
          </a:r>
          <a:r>
            <a:rPr lang="en-US" sz="1200" dirty="0"/>
            <a:t> </a:t>
          </a:r>
          <a:r>
            <a:rPr lang="en-US" sz="1200" dirty="0" err="1"/>
            <a:t>yetkazib</a:t>
          </a:r>
          <a:r>
            <a:rPr lang="en-US" sz="1200" dirty="0"/>
            <a:t> </a:t>
          </a:r>
          <a:r>
            <a:rPr lang="en-US" sz="1200" dirty="0" err="1"/>
            <a:t>berish</a:t>
          </a:r>
          <a:r>
            <a:rPr lang="en-US" sz="1200" dirty="0"/>
            <a:t> </a:t>
          </a:r>
          <a:r>
            <a:rPr lang="en-US" sz="1200" dirty="0" err="1"/>
            <a:t>to'lanadi</a:t>
          </a:r>
          <a:r>
            <a:rPr lang="en-US" sz="1200" dirty="0"/>
            <a:t>, </a:t>
          </a:r>
          <a:r>
            <a:rPr lang="en-US" sz="1200" dirty="0" err="1"/>
            <a:t>ya'ni</a:t>
          </a:r>
          <a:r>
            <a:rPr lang="en-US" sz="1200" dirty="0"/>
            <a:t> </a:t>
          </a:r>
          <a:r>
            <a:rPr lang="en-US" sz="1200" dirty="0" err="1"/>
            <a:t>eksport</a:t>
          </a:r>
          <a:r>
            <a:rPr lang="en-US" sz="1200" dirty="0"/>
            <a:t> </a:t>
          </a:r>
          <a:r>
            <a:rPr lang="en-US" sz="1200" dirty="0" err="1"/>
            <a:t>to'lovlari</a:t>
          </a:r>
          <a:r>
            <a:rPr lang="en-US" sz="1200" dirty="0"/>
            <a:t> </a:t>
          </a:r>
          <a:r>
            <a:rPr lang="en-US" sz="1200" dirty="0" err="1"/>
            <a:t>va</a:t>
          </a:r>
          <a:r>
            <a:rPr lang="en-US" sz="1200" dirty="0"/>
            <a:t> </a:t>
          </a:r>
          <a:r>
            <a:rPr lang="en-US" sz="1200" dirty="0" err="1"/>
            <a:t>asosiy</a:t>
          </a:r>
          <a:r>
            <a:rPr lang="en-US" sz="1200" dirty="0"/>
            <a:t> transport, </a:t>
          </a:r>
          <a:r>
            <a:rPr lang="en-US" sz="1200" dirty="0" err="1"/>
            <a:t>shu</a:t>
          </a:r>
          <a:r>
            <a:rPr lang="en-US" sz="1200" dirty="0"/>
            <a:t> </a:t>
          </a:r>
          <a:r>
            <a:rPr lang="en-US" sz="1200" dirty="0" err="1"/>
            <a:t>jumladan</a:t>
          </a:r>
          <a:r>
            <a:rPr lang="en-US" sz="1200" dirty="0"/>
            <a:t> </a:t>
          </a:r>
          <a:r>
            <a:rPr lang="en-US" sz="1200" dirty="0" err="1"/>
            <a:t>sug'urta</a:t>
          </a:r>
          <a:r>
            <a:rPr lang="en-US" sz="1200" dirty="0"/>
            <a:t> </a:t>
          </a:r>
          <a:r>
            <a:rPr lang="en-US" sz="1200" dirty="0" err="1"/>
            <a:t>sotuvchi</a:t>
          </a:r>
          <a:r>
            <a:rPr lang="en-US" sz="1200" dirty="0"/>
            <a:t> </a:t>
          </a:r>
          <a:r>
            <a:rPr lang="en-US" sz="1200" dirty="0" err="1"/>
            <a:t>tomonidan</a:t>
          </a:r>
          <a:r>
            <a:rPr lang="en-US" sz="1200" dirty="0"/>
            <a:t> </a:t>
          </a:r>
          <a:r>
            <a:rPr lang="en-US" sz="1200" dirty="0" err="1"/>
            <a:t>to'lanadi</a:t>
          </a:r>
          <a:r>
            <a:rPr lang="en-US" sz="1200" dirty="0"/>
            <a:t>, import </a:t>
          </a:r>
          <a:r>
            <a:rPr lang="en-US" sz="1200" dirty="0" err="1"/>
            <a:t>bojxona</a:t>
          </a:r>
          <a:r>
            <a:rPr lang="en-US" sz="1200" dirty="0"/>
            <a:t> </a:t>
          </a:r>
          <a:r>
            <a:rPr lang="en-US" sz="1200" dirty="0" err="1"/>
            <a:t>rasmiylashtiruvi</a:t>
          </a:r>
          <a:r>
            <a:rPr lang="en-US" sz="1200" dirty="0"/>
            <a:t> </a:t>
          </a:r>
          <a:r>
            <a:rPr lang="en-US" sz="1200" dirty="0" err="1"/>
            <a:t>xaridor</a:t>
          </a:r>
          <a:r>
            <a:rPr lang="en-US" sz="1200" dirty="0"/>
            <a:t> </a:t>
          </a:r>
          <a:r>
            <a:rPr lang="en-US" sz="1200" dirty="0" err="1"/>
            <a:t>tomonidan</a:t>
          </a:r>
          <a:r>
            <a:rPr lang="en-US" sz="1200" dirty="0"/>
            <a:t> </a:t>
          </a:r>
          <a:r>
            <a:rPr lang="en-US" sz="1200" dirty="0" err="1"/>
            <a:t>amalga</a:t>
          </a:r>
          <a:r>
            <a:rPr lang="en-US" sz="1200" dirty="0"/>
            <a:t> </a:t>
          </a:r>
          <a:r>
            <a:rPr lang="en-US" sz="1200" dirty="0" err="1"/>
            <a:t>oshiriladi</a:t>
          </a:r>
          <a:r>
            <a:rPr lang="en-US" sz="1200" dirty="0"/>
            <a:t>.</a:t>
          </a:r>
          <a:endParaRPr lang="ru-RU" sz="900" dirty="0"/>
        </a:p>
      </dgm:t>
    </dgm:pt>
    <dgm:pt modelId="{BF2BF0E6-590C-4EC1-9C7A-D43459159765}" type="parTrans" cxnId="{3B53C53F-0119-4B3E-A01A-A66214BDDE58}">
      <dgm:prSet/>
      <dgm:spPr/>
      <dgm:t>
        <a:bodyPr/>
        <a:lstStyle/>
        <a:p>
          <a:endParaRPr lang="ru-RU"/>
        </a:p>
      </dgm:t>
    </dgm:pt>
    <dgm:pt modelId="{2CA6152A-CC46-4CF4-A9C9-8750314F176B}" type="sibTrans" cxnId="{3B53C53F-0119-4B3E-A01A-A66214BDDE58}">
      <dgm:prSet/>
      <dgm:spPr/>
      <dgm:t>
        <a:bodyPr/>
        <a:lstStyle/>
        <a:p>
          <a:endParaRPr lang="ru-RU"/>
        </a:p>
      </dgm:t>
    </dgm:pt>
    <dgm:pt modelId="{1F6AFFA6-8E13-4BF3-ABF3-E2E85C227CCE}">
      <dgm:prSet phldrT="[Текст]" custT="1"/>
      <dgm:spPr/>
      <dgm:t>
        <a:bodyPr/>
        <a:lstStyle/>
        <a:p>
          <a:r>
            <a:rPr lang="en-US" sz="1200" dirty="0"/>
            <a:t>DAP (</a:t>
          </a:r>
          <a:r>
            <a:rPr lang="en-US" sz="1200" i="1" dirty="0" err="1"/>
            <a:t>ing</a:t>
          </a:r>
          <a:r>
            <a:rPr lang="en-US" sz="1200" i="1" dirty="0"/>
            <a:t>. </a:t>
          </a:r>
          <a:r>
            <a:rPr lang="en-US" sz="1200" b="0" i="1" dirty="0"/>
            <a:t>delivered at place</a:t>
          </a:r>
          <a:r>
            <a:rPr lang="en-US" sz="1200" dirty="0"/>
            <a:t>): </a:t>
          </a:r>
          <a:r>
            <a:rPr lang="en-US" sz="1200" dirty="0" err="1"/>
            <a:t>shartnomada</a:t>
          </a:r>
          <a:r>
            <a:rPr lang="en-US" sz="1200" dirty="0"/>
            <a:t> </a:t>
          </a:r>
          <a:r>
            <a:rPr lang="en-US" sz="1200" dirty="0" err="1"/>
            <a:t>ko'rsatilgan</a:t>
          </a:r>
          <a:r>
            <a:rPr lang="en-US" sz="1200" dirty="0"/>
            <a:t> </a:t>
          </a:r>
          <a:r>
            <a:rPr lang="en-US" sz="1200" dirty="0" err="1"/>
            <a:t>manzilga</a:t>
          </a:r>
          <a:r>
            <a:rPr lang="en-US" sz="1200" dirty="0"/>
            <a:t> </a:t>
          </a:r>
          <a:r>
            <a:rPr lang="en-US" sz="1200" dirty="0" err="1"/>
            <a:t>yetkazib</a:t>
          </a:r>
          <a:r>
            <a:rPr lang="en-US" sz="1200" dirty="0"/>
            <a:t> </a:t>
          </a:r>
          <a:r>
            <a:rPr lang="en-US" sz="1200" dirty="0" err="1"/>
            <a:t>berish</a:t>
          </a:r>
          <a:r>
            <a:rPr lang="en-US" sz="1200" dirty="0"/>
            <a:t>, import </a:t>
          </a:r>
          <a:r>
            <a:rPr lang="en-US" sz="1200" dirty="0" err="1"/>
            <a:t>bojlari</a:t>
          </a:r>
          <a:r>
            <a:rPr lang="en-US" sz="1200" dirty="0"/>
            <a:t> </a:t>
          </a:r>
          <a:r>
            <a:rPr lang="en-US" sz="1200" dirty="0" err="1"/>
            <a:t>va</a:t>
          </a:r>
          <a:r>
            <a:rPr lang="en-US" sz="1200" dirty="0"/>
            <a:t> </a:t>
          </a:r>
          <a:r>
            <a:rPr lang="en-US" sz="1200" dirty="0" err="1"/>
            <a:t>mahalliy</a:t>
          </a:r>
          <a:r>
            <a:rPr lang="en-US" sz="1200" dirty="0"/>
            <a:t> </a:t>
          </a:r>
          <a:r>
            <a:rPr lang="en-US" sz="1200" dirty="0" err="1"/>
            <a:t>soliqlar</a:t>
          </a:r>
          <a:r>
            <a:rPr lang="en-US" sz="1200" dirty="0"/>
            <a:t> </a:t>
          </a:r>
          <a:r>
            <a:rPr lang="en-US" sz="1200" dirty="0" err="1"/>
            <a:t>xaridor</a:t>
          </a:r>
          <a:r>
            <a:rPr lang="en-US" sz="1200" dirty="0"/>
            <a:t> </a:t>
          </a:r>
          <a:r>
            <a:rPr lang="en-US" sz="1200" dirty="0" err="1"/>
            <a:t>tomonidan</a:t>
          </a:r>
          <a:r>
            <a:rPr lang="en-US" sz="1200" dirty="0"/>
            <a:t> </a:t>
          </a:r>
          <a:r>
            <a:rPr lang="en-US" sz="1200" dirty="0" err="1"/>
            <a:t>to'lanadi</a:t>
          </a:r>
          <a:r>
            <a:rPr lang="en-US" sz="1200" dirty="0"/>
            <a:t>.</a:t>
          </a:r>
          <a:endParaRPr lang="ru-RU" sz="1200" dirty="0"/>
        </a:p>
      </dgm:t>
    </dgm:pt>
    <dgm:pt modelId="{28BD9046-FA86-453F-9707-25EF465CEF01}" type="parTrans" cxnId="{7A9A622E-8C35-4B36-AAF5-CCFF65EF9512}">
      <dgm:prSet/>
      <dgm:spPr/>
      <dgm:t>
        <a:bodyPr/>
        <a:lstStyle/>
        <a:p>
          <a:endParaRPr lang="ru-RU"/>
        </a:p>
      </dgm:t>
    </dgm:pt>
    <dgm:pt modelId="{53946961-9B1A-4982-BF5F-AD8AF07F0DDF}" type="sibTrans" cxnId="{7A9A622E-8C35-4B36-AAF5-CCFF65EF9512}">
      <dgm:prSet/>
      <dgm:spPr/>
      <dgm:t>
        <a:bodyPr/>
        <a:lstStyle/>
        <a:p>
          <a:endParaRPr lang="ru-RU"/>
        </a:p>
      </dgm:t>
    </dgm:pt>
    <dgm:pt modelId="{8F4EFC97-8A8C-46B1-BC39-48241F8980B6}">
      <dgm:prSet phldrT="[Текст]" custT="1"/>
      <dgm:spPr/>
      <dgm:t>
        <a:bodyPr/>
        <a:lstStyle/>
        <a:p>
          <a:r>
            <a:rPr lang="en-US" sz="1200" dirty="0"/>
            <a:t>DDP (</a:t>
          </a:r>
          <a:r>
            <a:rPr lang="en-US" sz="1200" i="1" dirty="0" err="1"/>
            <a:t>ing</a:t>
          </a:r>
          <a:r>
            <a:rPr lang="en-US" sz="1200" i="1" dirty="0"/>
            <a:t>. </a:t>
          </a:r>
          <a:r>
            <a:rPr lang="en-US" sz="1200" b="0" i="1" dirty="0"/>
            <a:t>delivered duty paid</a:t>
          </a:r>
          <a:r>
            <a:rPr lang="en-US" sz="1200" dirty="0"/>
            <a:t>): </a:t>
          </a:r>
          <a:r>
            <a:rPr lang="en-US" sz="1200" dirty="0" err="1"/>
            <a:t>tovar</a:t>
          </a:r>
          <a:r>
            <a:rPr lang="en-US" sz="1200" dirty="0"/>
            <a:t> </a:t>
          </a:r>
          <a:r>
            <a:rPr lang="en-US" sz="1200" dirty="0" err="1"/>
            <a:t>barcha</a:t>
          </a:r>
          <a:r>
            <a:rPr lang="en-US" sz="1200" dirty="0"/>
            <a:t> </a:t>
          </a:r>
          <a:r>
            <a:rPr lang="en-US" sz="1200" dirty="0" err="1"/>
            <a:t>bojxona</a:t>
          </a:r>
          <a:r>
            <a:rPr lang="en-US" sz="1200" dirty="0"/>
            <a:t> </a:t>
          </a:r>
          <a:r>
            <a:rPr lang="en-US" sz="1200" dirty="0" err="1"/>
            <a:t>to'lovlari</a:t>
          </a:r>
          <a:r>
            <a:rPr lang="en-US" sz="1200" dirty="0"/>
            <a:t> </a:t>
          </a:r>
          <a:r>
            <a:rPr lang="en-US" sz="1200" dirty="0" err="1"/>
            <a:t>va</a:t>
          </a:r>
          <a:r>
            <a:rPr lang="en-US" sz="1200" dirty="0"/>
            <a:t> </a:t>
          </a:r>
          <a:r>
            <a:rPr lang="en-US" sz="1200" dirty="0" err="1"/>
            <a:t>xavf-xatarlardan</a:t>
          </a:r>
          <a:r>
            <a:rPr lang="en-US" sz="1200" dirty="0"/>
            <a:t> </a:t>
          </a:r>
          <a:r>
            <a:rPr lang="en-US" sz="1200" dirty="0" err="1"/>
            <a:t>tozalangan</a:t>
          </a:r>
          <a:r>
            <a:rPr lang="en-US" sz="1200" dirty="0"/>
            <a:t> </a:t>
          </a:r>
          <a:r>
            <a:rPr lang="en-US" sz="1200" dirty="0" err="1"/>
            <a:t>holda</a:t>
          </a:r>
          <a:r>
            <a:rPr lang="en-US" sz="1200" dirty="0"/>
            <a:t>, </a:t>
          </a:r>
          <a:r>
            <a:rPr lang="en-US" sz="1200" dirty="0" err="1"/>
            <a:t>shartnomada</a:t>
          </a:r>
          <a:r>
            <a:rPr lang="en-US" sz="1200" dirty="0"/>
            <a:t> </a:t>
          </a:r>
          <a:r>
            <a:rPr lang="en-US" sz="1200" dirty="0" err="1"/>
            <a:t>ko'rsatilgan</a:t>
          </a:r>
          <a:r>
            <a:rPr lang="en-US" sz="1200" dirty="0"/>
            <a:t> </a:t>
          </a:r>
          <a:r>
            <a:rPr lang="en-US" sz="1200" dirty="0" err="1"/>
            <a:t>manzilda</a:t>
          </a:r>
          <a:r>
            <a:rPr lang="en-US" sz="1200" dirty="0"/>
            <a:t> </a:t>
          </a:r>
          <a:r>
            <a:rPr lang="en-US" sz="1200" dirty="0" err="1"/>
            <a:t>mijozga</a:t>
          </a:r>
          <a:r>
            <a:rPr lang="en-US" sz="1200" dirty="0"/>
            <a:t> </a:t>
          </a:r>
          <a:r>
            <a:rPr lang="en-US" sz="1200" dirty="0" err="1"/>
            <a:t>yetkaziladi</a:t>
          </a:r>
          <a:r>
            <a:rPr lang="en-US" sz="1200" dirty="0"/>
            <a:t>.</a:t>
          </a:r>
          <a:endParaRPr lang="ru-RU" sz="1200" dirty="0"/>
        </a:p>
      </dgm:t>
    </dgm:pt>
    <dgm:pt modelId="{36552DC4-C7FE-4179-AEDF-FE458C94949E}" type="parTrans" cxnId="{7522887F-70C7-484B-8FCB-6D6184FFB7CA}">
      <dgm:prSet/>
      <dgm:spPr/>
      <dgm:t>
        <a:bodyPr/>
        <a:lstStyle/>
        <a:p>
          <a:endParaRPr lang="ru-RU"/>
        </a:p>
      </dgm:t>
    </dgm:pt>
    <dgm:pt modelId="{6E5CBBD0-8A28-4C2E-9287-EDD889211156}" type="sibTrans" cxnId="{7522887F-70C7-484B-8FCB-6D6184FFB7CA}">
      <dgm:prSet/>
      <dgm:spPr/>
      <dgm:t>
        <a:bodyPr/>
        <a:lstStyle/>
        <a:p>
          <a:endParaRPr lang="ru-RU"/>
        </a:p>
      </dgm:t>
    </dgm:pt>
    <dgm:pt modelId="{A7985420-4562-493A-8CC7-5CB61001F75A}" type="pres">
      <dgm:prSet presAssocID="{89DE707A-D248-476A-AF52-6F374090E9AC}" presName="vert0" presStyleCnt="0">
        <dgm:presLayoutVars>
          <dgm:dir/>
          <dgm:animOne val="branch"/>
          <dgm:animLvl val="lvl"/>
        </dgm:presLayoutVars>
      </dgm:prSet>
      <dgm:spPr/>
      <dgm:t>
        <a:bodyPr/>
        <a:lstStyle/>
        <a:p>
          <a:endParaRPr lang="ru-RU"/>
        </a:p>
      </dgm:t>
    </dgm:pt>
    <dgm:pt modelId="{C2C28D8C-9615-4F46-90C4-8FCB1A5BDB63}" type="pres">
      <dgm:prSet presAssocID="{27D22BDA-ECA6-4E60-AD2D-735DFAF2E0B9}" presName="thickLine" presStyleLbl="alignNode1" presStyleIdx="0" presStyleCnt="1"/>
      <dgm:spPr/>
    </dgm:pt>
    <dgm:pt modelId="{33B826B3-5FE8-4784-B3F0-F24D540DBA93}" type="pres">
      <dgm:prSet presAssocID="{27D22BDA-ECA6-4E60-AD2D-735DFAF2E0B9}" presName="horz1" presStyleCnt="0"/>
      <dgm:spPr/>
    </dgm:pt>
    <dgm:pt modelId="{80BB0442-9B4F-4E68-A345-6947CA4A6A2D}" type="pres">
      <dgm:prSet presAssocID="{27D22BDA-ECA6-4E60-AD2D-735DFAF2E0B9}" presName="tx1" presStyleLbl="revTx" presStyleIdx="0" presStyleCnt="8" custAng="0" custScaleX="72906" custScaleY="27864" custLinFactNeighborX="485" custLinFactNeighborY="36022"/>
      <dgm:spPr/>
      <dgm:t>
        <a:bodyPr/>
        <a:lstStyle/>
        <a:p>
          <a:endParaRPr lang="ru-RU"/>
        </a:p>
      </dgm:t>
    </dgm:pt>
    <dgm:pt modelId="{ABA24F13-ACF5-449B-AA15-5DF8D0298AC6}" type="pres">
      <dgm:prSet presAssocID="{27D22BDA-ECA6-4E60-AD2D-735DFAF2E0B9}" presName="vert1" presStyleCnt="0"/>
      <dgm:spPr/>
    </dgm:pt>
    <dgm:pt modelId="{575CC6C9-0AFA-437F-A5B1-84357157233F}" type="pres">
      <dgm:prSet presAssocID="{632CA5F4-F275-433C-B1D5-7A12AD9907EF}" presName="vertSpace2a" presStyleCnt="0"/>
      <dgm:spPr/>
    </dgm:pt>
    <dgm:pt modelId="{5AC1E754-CA43-461F-A346-D641C1326F60}" type="pres">
      <dgm:prSet presAssocID="{632CA5F4-F275-433C-B1D5-7A12AD9907EF}" presName="horz2" presStyleCnt="0"/>
      <dgm:spPr/>
    </dgm:pt>
    <dgm:pt modelId="{8D3AB0AD-02E8-463B-BC67-FEA1822F3B9A}" type="pres">
      <dgm:prSet presAssocID="{632CA5F4-F275-433C-B1D5-7A12AD9907EF}" presName="horzSpace2" presStyleCnt="0"/>
      <dgm:spPr/>
    </dgm:pt>
    <dgm:pt modelId="{4AED6828-1305-4450-8B72-079A280C2666}" type="pres">
      <dgm:prSet presAssocID="{632CA5F4-F275-433C-B1D5-7A12AD9907EF}" presName="tx2" presStyleLbl="revTx" presStyleIdx="1" presStyleCnt="8"/>
      <dgm:spPr/>
      <dgm:t>
        <a:bodyPr/>
        <a:lstStyle/>
        <a:p>
          <a:endParaRPr lang="ru-RU"/>
        </a:p>
      </dgm:t>
    </dgm:pt>
    <dgm:pt modelId="{E6834E45-9C6B-42EE-96C4-8A2628F2CC7C}" type="pres">
      <dgm:prSet presAssocID="{632CA5F4-F275-433C-B1D5-7A12AD9907EF}" presName="vert2" presStyleCnt="0"/>
      <dgm:spPr/>
    </dgm:pt>
    <dgm:pt modelId="{E1F55E01-DA93-4CB9-AE98-54426F5003C5}" type="pres">
      <dgm:prSet presAssocID="{632CA5F4-F275-433C-B1D5-7A12AD9907EF}" presName="thinLine2b" presStyleLbl="callout" presStyleIdx="0" presStyleCnt="7"/>
      <dgm:spPr/>
    </dgm:pt>
    <dgm:pt modelId="{331ADE40-C8E1-4C81-8F89-F16CA449AAB0}" type="pres">
      <dgm:prSet presAssocID="{632CA5F4-F275-433C-B1D5-7A12AD9907EF}" presName="vertSpace2b" presStyleCnt="0"/>
      <dgm:spPr/>
    </dgm:pt>
    <dgm:pt modelId="{79CE846C-82D9-48F7-B333-731ED69D497A}" type="pres">
      <dgm:prSet presAssocID="{2EC001F8-58FD-4327-B9A6-64B7472EA393}" presName="horz2" presStyleCnt="0"/>
      <dgm:spPr/>
    </dgm:pt>
    <dgm:pt modelId="{C5E7133F-46BF-4C32-B4B4-EA41E8BD20FD}" type="pres">
      <dgm:prSet presAssocID="{2EC001F8-58FD-4327-B9A6-64B7472EA393}" presName="horzSpace2" presStyleCnt="0"/>
      <dgm:spPr/>
    </dgm:pt>
    <dgm:pt modelId="{5DB70D55-B4D3-4A48-812D-CAAAE2455A4D}" type="pres">
      <dgm:prSet presAssocID="{2EC001F8-58FD-4327-B9A6-64B7472EA393}" presName="tx2" presStyleLbl="revTx" presStyleIdx="2" presStyleCnt="8"/>
      <dgm:spPr/>
      <dgm:t>
        <a:bodyPr/>
        <a:lstStyle/>
        <a:p>
          <a:endParaRPr lang="ru-RU"/>
        </a:p>
      </dgm:t>
    </dgm:pt>
    <dgm:pt modelId="{329E8D31-E412-4775-8FE3-F595A9C19F09}" type="pres">
      <dgm:prSet presAssocID="{2EC001F8-58FD-4327-B9A6-64B7472EA393}" presName="vert2" presStyleCnt="0"/>
      <dgm:spPr/>
    </dgm:pt>
    <dgm:pt modelId="{DC2C626D-2B3D-421A-9487-AB5828D58355}" type="pres">
      <dgm:prSet presAssocID="{2EC001F8-58FD-4327-B9A6-64B7472EA393}" presName="thinLine2b" presStyleLbl="callout" presStyleIdx="1" presStyleCnt="7"/>
      <dgm:spPr/>
    </dgm:pt>
    <dgm:pt modelId="{49A5E0E4-179D-406A-BD33-595E5DDAAA9F}" type="pres">
      <dgm:prSet presAssocID="{2EC001F8-58FD-4327-B9A6-64B7472EA393}" presName="vertSpace2b" presStyleCnt="0"/>
      <dgm:spPr/>
    </dgm:pt>
    <dgm:pt modelId="{C2FC43E7-83C6-43EF-800D-E43D882023C3}" type="pres">
      <dgm:prSet presAssocID="{9718DD2E-28FE-4B1B-B9B9-B061FB7A852E}" presName="horz2" presStyleCnt="0"/>
      <dgm:spPr/>
    </dgm:pt>
    <dgm:pt modelId="{621B856F-B813-45A9-BF20-01877CD90494}" type="pres">
      <dgm:prSet presAssocID="{9718DD2E-28FE-4B1B-B9B9-B061FB7A852E}" presName="horzSpace2" presStyleCnt="0"/>
      <dgm:spPr/>
    </dgm:pt>
    <dgm:pt modelId="{C9213E57-B13F-4644-A549-063B37860359}" type="pres">
      <dgm:prSet presAssocID="{9718DD2E-28FE-4B1B-B9B9-B061FB7A852E}" presName="tx2" presStyleLbl="revTx" presStyleIdx="3" presStyleCnt="8" custLinFactNeighborY="-5126"/>
      <dgm:spPr/>
      <dgm:t>
        <a:bodyPr/>
        <a:lstStyle/>
        <a:p>
          <a:endParaRPr lang="ru-RU"/>
        </a:p>
      </dgm:t>
    </dgm:pt>
    <dgm:pt modelId="{12E8405D-B257-44A3-9466-49BC371F2C78}" type="pres">
      <dgm:prSet presAssocID="{9718DD2E-28FE-4B1B-B9B9-B061FB7A852E}" presName="vert2" presStyleCnt="0"/>
      <dgm:spPr/>
    </dgm:pt>
    <dgm:pt modelId="{D03A9165-5D27-4E22-87BB-14E844B7F294}" type="pres">
      <dgm:prSet presAssocID="{9718DD2E-28FE-4B1B-B9B9-B061FB7A852E}" presName="thinLine2b" presStyleLbl="callout" presStyleIdx="2" presStyleCnt="7"/>
      <dgm:spPr/>
    </dgm:pt>
    <dgm:pt modelId="{7FEB15C4-8732-40AD-8C3E-97BCC03CF1D7}" type="pres">
      <dgm:prSet presAssocID="{9718DD2E-28FE-4B1B-B9B9-B061FB7A852E}" presName="vertSpace2b" presStyleCnt="0"/>
      <dgm:spPr/>
    </dgm:pt>
    <dgm:pt modelId="{014D8C02-6681-47CB-B94A-DEDF77F79A8B}" type="pres">
      <dgm:prSet presAssocID="{AA806E2E-0115-4A5A-8238-C71F48D88761}" presName="horz2" presStyleCnt="0"/>
      <dgm:spPr/>
    </dgm:pt>
    <dgm:pt modelId="{D7722BE6-30B2-446F-AD93-12361C536F44}" type="pres">
      <dgm:prSet presAssocID="{AA806E2E-0115-4A5A-8238-C71F48D88761}" presName="horzSpace2" presStyleCnt="0"/>
      <dgm:spPr/>
    </dgm:pt>
    <dgm:pt modelId="{07B1FE57-3792-4321-8976-16A3F71A7AD1}" type="pres">
      <dgm:prSet presAssocID="{AA806E2E-0115-4A5A-8238-C71F48D88761}" presName="tx2" presStyleLbl="revTx" presStyleIdx="4" presStyleCnt="8"/>
      <dgm:spPr/>
      <dgm:t>
        <a:bodyPr/>
        <a:lstStyle/>
        <a:p>
          <a:endParaRPr lang="ru-RU"/>
        </a:p>
      </dgm:t>
    </dgm:pt>
    <dgm:pt modelId="{35DCAF7C-C083-4659-A0F4-C5297226C278}" type="pres">
      <dgm:prSet presAssocID="{AA806E2E-0115-4A5A-8238-C71F48D88761}" presName="vert2" presStyleCnt="0"/>
      <dgm:spPr/>
    </dgm:pt>
    <dgm:pt modelId="{9A7B95D5-4094-40D5-9298-E7A71BE5ACDA}" type="pres">
      <dgm:prSet presAssocID="{AA806E2E-0115-4A5A-8238-C71F48D88761}" presName="thinLine2b" presStyleLbl="callout" presStyleIdx="3" presStyleCnt="7"/>
      <dgm:spPr/>
    </dgm:pt>
    <dgm:pt modelId="{29608AD3-9FA6-42A0-B4F9-C41624BA4F6D}" type="pres">
      <dgm:prSet presAssocID="{AA806E2E-0115-4A5A-8238-C71F48D88761}" presName="vertSpace2b" presStyleCnt="0"/>
      <dgm:spPr/>
    </dgm:pt>
    <dgm:pt modelId="{0B883B1B-B818-466A-8834-A88596569FA1}" type="pres">
      <dgm:prSet presAssocID="{3E867771-E981-4B8D-8166-2889799C86EB}" presName="horz2" presStyleCnt="0"/>
      <dgm:spPr/>
    </dgm:pt>
    <dgm:pt modelId="{6E9813D6-A596-427D-BF67-02DD850E104E}" type="pres">
      <dgm:prSet presAssocID="{3E867771-E981-4B8D-8166-2889799C86EB}" presName="horzSpace2" presStyleCnt="0"/>
      <dgm:spPr/>
    </dgm:pt>
    <dgm:pt modelId="{3F901FE5-8A09-45F9-89C2-A608D14FFE00}" type="pres">
      <dgm:prSet presAssocID="{3E867771-E981-4B8D-8166-2889799C86EB}" presName="tx2" presStyleLbl="revTx" presStyleIdx="5" presStyleCnt="8"/>
      <dgm:spPr/>
      <dgm:t>
        <a:bodyPr/>
        <a:lstStyle/>
        <a:p>
          <a:endParaRPr lang="ru-RU"/>
        </a:p>
      </dgm:t>
    </dgm:pt>
    <dgm:pt modelId="{3C8FC455-6EA3-4AD7-A43E-579169D67EFC}" type="pres">
      <dgm:prSet presAssocID="{3E867771-E981-4B8D-8166-2889799C86EB}" presName="vert2" presStyleCnt="0"/>
      <dgm:spPr/>
    </dgm:pt>
    <dgm:pt modelId="{8B3CF60D-C13C-4B82-BDE9-D50DDC83A27F}" type="pres">
      <dgm:prSet presAssocID="{3E867771-E981-4B8D-8166-2889799C86EB}" presName="thinLine2b" presStyleLbl="callout" presStyleIdx="4" presStyleCnt="7"/>
      <dgm:spPr/>
    </dgm:pt>
    <dgm:pt modelId="{C0C4E1AE-DE0F-44F6-BA6E-15FCD10EC0B2}" type="pres">
      <dgm:prSet presAssocID="{3E867771-E981-4B8D-8166-2889799C86EB}" presName="vertSpace2b" presStyleCnt="0"/>
      <dgm:spPr/>
    </dgm:pt>
    <dgm:pt modelId="{FC8CAFA6-16F3-4E5B-BCBA-8AFC706C3D15}" type="pres">
      <dgm:prSet presAssocID="{1F6AFFA6-8E13-4BF3-ABF3-E2E85C227CCE}" presName="horz2" presStyleCnt="0"/>
      <dgm:spPr/>
    </dgm:pt>
    <dgm:pt modelId="{D81245BF-3E11-4C74-B2EF-0B24899D4929}" type="pres">
      <dgm:prSet presAssocID="{1F6AFFA6-8E13-4BF3-ABF3-E2E85C227CCE}" presName="horzSpace2" presStyleCnt="0"/>
      <dgm:spPr/>
    </dgm:pt>
    <dgm:pt modelId="{50888779-A9ED-4D11-AA59-6041947CB765}" type="pres">
      <dgm:prSet presAssocID="{1F6AFFA6-8E13-4BF3-ABF3-E2E85C227CCE}" presName="tx2" presStyleLbl="revTx" presStyleIdx="6" presStyleCnt="8"/>
      <dgm:spPr/>
      <dgm:t>
        <a:bodyPr/>
        <a:lstStyle/>
        <a:p>
          <a:endParaRPr lang="ru-RU"/>
        </a:p>
      </dgm:t>
    </dgm:pt>
    <dgm:pt modelId="{16E54A3B-D2EF-4CCD-96C6-78573196C7A6}" type="pres">
      <dgm:prSet presAssocID="{1F6AFFA6-8E13-4BF3-ABF3-E2E85C227CCE}" presName="vert2" presStyleCnt="0"/>
      <dgm:spPr/>
    </dgm:pt>
    <dgm:pt modelId="{D95F0D32-6148-4014-982A-D85878D42BF8}" type="pres">
      <dgm:prSet presAssocID="{1F6AFFA6-8E13-4BF3-ABF3-E2E85C227CCE}" presName="thinLine2b" presStyleLbl="callout" presStyleIdx="5" presStyleCnt="7"/>
      <dgm:spPr/>
    </dgm:pt>
    <dgm:pt modelId="{90A65790-51DE-4A32-891F-B72E43EAF882}" type="pres">
      <dgm:prSet presAssocID="{1F6AFFA6-8E13-4BF3-ABF3-E2E85C227CCE}" presName="vertSpace2b" presStyleCnt="0"/>
      <dgm:spPr/>
    </dgm:pt>
    <dgm:pt modelId="{9E5D889B-75DB-4A47-84D8-F480D1050979}" type="pres">
      <dgm:prSet presAssocID="{8F4EFC97-8A8C-46B1-BC39-48241F8980B6}" presName="horz2" presStyleCnt="0"/>
      <dgm:spPr/>
    </dgm:pt>
    <dgm:pt modelId="{99764851-D866-456E-B135-9DCCBD5F43FD}" type="pres">
      <dgm:prSet presAssocID="{8F4EFC97-8A8C-46B1-BC39-48241F8980B6}" presName="horzSpace2" presStyleCnt="0"/>
      <dgm:spPr/>
    </dgm:pt>
    <dgm:pt modelId="{9AEF6364-8104-4021-AAA0-3EA3C453A721}" type="pres">
      <dgm:prSet presAssocID="{8F4EFC97-8A8C-46B1-BC39-48241F8980B6}" presName="tx2" presStyleLbl="revTx" presStyleIdx="7" presStyleCnt="8"/>
      <dgm:spPr/>
      <dgm:t>
        <a:bodyPr/>
        <a:lstStyle/>
        <a:p>
          <a:endParaRPr lang="ru-RU"/>
        </a:p>
      </dgm:t>
    </dgm:pt>
    <dgm:pt modelId="{E783947F-6A5D-426D-87C9-0DF46B3422F2}" type="pres">
      <dgm:prSet presAssocID="{8F4EFC97-8A8C-46B1-BC39-48241F8980B6}" presName="vert2" presStyleCnt="0"/>
      <dgm:spPr/>
    </dgm:pt>
    <dgm:pt modelId="{BB045DEF-5361-4B30-B40C-5F01D568BA0A}" type="pres">
      <dgm:prSet presAssocID="{8F4EFC97-8A8C-46B1-BC39-48241F8980B6}" presName="thinLine2b" presStyleLbl="callout" presStyleIdx="6" presStyleCnt="7"/>
      <dgm:spPr/>
    </dgm:pt>
    <dgm:pt modelId="{7B66BDF0-4D21-49E6-80EF-DC0C4F967B5F}" type="pres">
      <dgm:prSet presAssocID="{8F4EFC97-8A8C-46B1-BC39-48241F8980B6}" presName="vertSpace2b" presStyleCnt="0"/>
      <dgm:spPr/>
    </dgm:pt>
  </dgm:ptLst>
  <dgm:cxnLst>
    <dgm:cxn modelId="{8C325B21-0C0D-441E-9C48-52074FE54F5F}" type="presOf" srcId="{27D22BDA-ECA6-4E60-AD2D-735DFAF2E0B9}" destId="{80BB0442-9B4F-4E68-A345-6947CA4A6A2D}" srcOrd="0" destOrd="0" presId="urn:microsoft.com/office/officeart/2008/layout/LinedList"/>
    <dgm:cxn modelId="{DE28C4A6-5A88-4B94-9940-E06B9D07274E}" srcId="{89DE707A-D248-476A-AF52-6F374090E9AC}" destId="{27D22BDA-ECA6-4E60-AD2D-735DFAF2E0B9}" srcOrd="0" destOrd="0" parTransId="{FD78DE85-063F-49A1-890F-CEE7FE770837}" sibTransId="{DA92DE7E-C52E-4C10-A45C-69EF9838E1EB}"/>
    <dgm:cxn modelId="{7522887F-70C7-484B-8FCB-6D6184FFB7CA}" srcId="{27D22BDA-ECA6-4E60-AD2D-735DFAF2E0B9}" destId="{8F4EFC97-8A8C-46B1-BC39-48241F8980B6}" srcOrd="6" destOrd="0" parTransId="{36552DC4-C7FE-4179-AEDF-FE458C94949E}" sibTransId="{6E5CBBD0-8A28-4C2E-9287-EDD889211156}"/>
    <dgm:cxn modelId="{7A9A622E-8C35-4B36-AAF5-CCFF65EF9512}" srcId="{27D22BDA-ECA6-4E60-AD2D-735DFAF2E0B9}" destId="{1F6AFFA6-8E13-4BF3-ABF3-E2E85C227CCE}" srcOrd="5" destOrd="0" parTransId="{28BD9046-FA86-453F-9707-25EF465CEF01}" sibTransId="{53946961-9B1A-4982-BF5F-AD8AF07F0DDF}"/>
    <dgm:cxn modelId="{B53236FA-3F33-4A85-B272-89F06952574E}" srcId="{27D22BDA-ECA6-4E60-AD2D-735DFAF2E0B9}" destId="{2EC001F8-58FD-4327-B9A6-64B7472EA393}" srcOrd="1" destOrd="0" parTransId="{FE01FD8F-4609-4C84-963D-DFF1C4CBE704}" sibTransId="{868E0604-BC9B-41A2-A7D1-410D644C67D2}"/>
    <dgm:cxn modelId="{F2514D21-16CC-411D-9AFB-9AF7185C875D}" type="presOf" srcId="{632CA5F4-F275-433C-B1D5-7A12AD9907EF}" destId="{4AED6828-1305-4450-8B72-079A280C2666}" srcOrd="0" destOrd="0" presId="urn:microsoft.com/office/officeart/2008/layout/LinedList"/>
    <dgm:cxn modelId="{9BA00D50-27CC-489C-88F6-103C8B958EF3}" type="presOf" srcId="{8F4EFC97-8A8C-46B1-BC39-48241F8980B6}" destId="{9AEF6364-8104-4021-AAA0-3EA3C453A721}" srcOrd="0" destOrd="0" presId="urn:microsoft.com/office/officeart/2008/layout/LinedList"/>
    <dgm:cxn modelId="{E6A652CA-0FE8-4830-9058-85A2E6B11C94}" type="presOf" srcId="{AA806E2E-0115-4A5A-8238-C71F48D88761}" destId="{07B1FE57-3792-4321-8976-16A3F71A7AD1}" srcOrd="0" destOrd="0" presId="urn:microsoft.com/office/officeart/2008/layout/LinedList"/>
    <dgm:cxn modelId="{7B28B224-7696-4CE8-B89B-2E58F41FC38A}" type="presOf" srcId="{9718DD2E-28FE-4B1B-B9B9-B061FB7A852E}" destId="{C9213E57-B13F-4644-A549-063B37860359}" srcOrd="0" destOrd="0" presId="urn:microsoft.com/office/officeart/2008/layout/LinedList"/>
    <dgm:cxn modelId="{21203506-2A18-48E8-9AFF-2227B003C22F}" srcId="{27D22BDA-ECA6-4E60-AD2D-735DFAF2E0B9}" destId="{AA806E2E-0115-4A5A-8238-C71F48D88761}" srcOrd="3" destOrd="0" parTransId="{4864EBD2-89F7-4A67-906D-E951D2E12A36}" sibTransId="{1090028E-692F-4580-9D46-6DBA2890B54C}"/>
    <dgm:cxn modelId="{E99AB66D-D645-432B-9774-3B5E5C84D191}" srcId="{27D22BDA-ECA6-4E60-AD2D-735DFAF2E0B9}" destId="{9718DD2E-28FE-4B1B-B9B9-B061FB7A852E}" srcOrd="2" destOrd="0" parTransId="{D9982717-F065-47B7-9F1A-01028BB123F3}" sibTransId="{A65FBF2D-C7B6-4ACD-A39D-D0B2D18CEED3}"/>
    <dgm:cxn modelId="{9BCAECB7-D7A4-40F8-B0EB-2C9D5C7031DA}" type="presOf" srcId="{3E867771-E981-4B8D-8166-2889799C86EB}" destId="{3F901FE5-8A09-45F9-89C2-A608D14FFE00}" srcOrd="0" destOrd="0" presId="urn:microsoft.com/office/officeart/2008/layout/LinedList"/>
    <dgm:cxn modelId="{BEFFA8D4-8D48-413F-86D7-160C8242258B}" type="presOf" srcId="{89DE707A-D248-476A-AF52-6F374090E9AC}" destId="{A7985420-4562-493A-8CC7-5CB61001F75A}" srcOrd="0" destOrd="0" presId="urn:microsoft.com/office/officeart/2008/layout/LinedList"/>
    <dgm:cxn modelId="{3B53C53F-0119-4B3E-A01A-A66214BDDE58}" srcId="{27D22BDA-ECA6-4E60-AD2D-735DFAF2E0B9}" destId="{3E867771-E981-4B8D-8166-2889799C86EB}" srcOrd="4" destOrd="0" parTransId="{BF2BF0E6-590C-4EC1-9C7A-D43459159765}" sibTransId="{2CA6152A-CC46-4CF4-A9C9-8750314F176B}"/>
    <dgm:cxn modelId="{FE9B71AC-0C99-461F-836B-92310597D2E2}" srcId="{27D22BDA-ECA6-4E60-AD2D-735DFAF2E0B9}" destId="{632CA5F4-F275-433C-B1D5-7A12AD9907EF}" srcOrd="0" destOrd="0" parTransId="{D99EE99B-9DA7-449E-83B7-507BF4C6F580}" sibTransId="{B102F4D0-30BB-4403-A704-129C2F6B1561}"/>
    <dgm:cxn modelId="{3FBF2BA6-AD90-4121-9380-8CDCE5491BC0}" type="presOf" srcId="{1F6AFFA6-8E13-4BF3-ABF3-E2E85C227CCE}" destId="{50888779-A9ED-4D11-AA59-6041947CB765}" srcOrd="0" destOrd="0" presId="urn:microsoft.com/office/officeart/2008/layout/LinedList"/>
    <dgm:cxn modelId="{6ACB4048-A48F-4CB4-8156-58F46793D863}" type="presOf" srcId="{2EC001F8-58FD-4327-B9A6-64B7472EA393}" destId="{5DB70D55-B4D3-4A48-812D-CAAAE2455A4D}" srcOrd="0" destOrd="0" presId="urn:microsoft.com/office/officeart/2008/layout/LinedList"/>
    <dgm:cxn modelId="{9D706905-E368-48EF-9C0E-5C39E17E134E}" type="presParOf" srcId="{A7985420-4562-493A-8CC7-5CB61001F75A}" destId="{C2C28D8C-9615-4F46-90C4-8FCB1A5BDB63}" srcOrd="0" destOrd="0" presId="urn:microsoft.com/office/officeart/2008/layout/LinedList"/>
    <dgm:cxn modelId="{FDAE8A5E-1BD8-45C2-B744-CD7A3BF09544}" type="presParOf" srcId="{A7985420-4562-493A-8CC7-5CB61001F75A}" destId="{33B826B3-5FE8-4784-B3F0-F24D540DBA93}" srcOrd="1" destOrd="0" presId="urn:microsoft.com/office/officeart/2008/layout/LinedList"/>
    <dgm:cxn modelId="{7714864B-BC4B-4711-B1F8-17C03A30C2B2}" type="presParOf" srcId="{33B826B3-5FE8-4784-B3F0-F24D540DBA93}" destId="{80BB0442-9B4F-4E68-A345-6947CA4A6A2D}" srcOrd="0" destOrd="0" presId="urn:microsoft.com/office/officeart/2008/layout/LinedList"/>
    <dgm:cxn modelId="{81A1F72D-FED9-45D3-AAD8-8A039E6B8955}" type="presParOf" srcId="{33B826B3-5FE8-4784-B3F0-F24D540DBA93}" destId="{ABA24F13-ACF5-449B-AA15-5DF8D0298AC6}" srcOrd="1" destOrd="0" presId="urn:microsoft.com/office/officeart/2008/layout/LinedList"/>
    <dgm:cxn modelId="{2B6F50AB-56AA-4BBD-8CE8-BA56B69231E8}" type="presParOf" srcId="{ABA24F13-ACF5-449B-AA15-5DF8D0298AC6}" destId="{575CC6C9-0AFA-437F-A5B1-84357157233F}" srcOrd="0" destOrd="0" presId="urn:microsoft.com/office/officeart/2008/layout/LinedList"/>
    <dgm:cxn modelId="{46508F9B-011D-4EAA-9FF1-588C39A0318E}" type="presParOf" srcId="{ABA24F13-ACF5-449B-AA15-5DF8D0298AC6}" destId="{5AC1E754-CA43-461F-A346-D641C1326F60}" srcOrd="1" destOrd="0" presId="urn:microsoft.com/office/officeart/2008/layout/LinedList"/>
    <dgm:cxn modelId="{FF429441-4CE4-4A31-B77C-41C466F6F2C0}" type="presParOf" srcId="{5AC1E754-CA43-461F-A346-D641C1326F60}" destId="{8D3AB0AD-02E8-463B-BC67-FEA1822F3B9A}" srcOrd="0" destOrd="0" presId="urn:microsoft.com/office/officeart/2008/layout/LinedList"/>
    <dgm:cxn modelId="{6F5CE9C6-2AD4-4E77-94A3-D2908D862C1A}" type="presParOf" srcId="{5AC1E754-CA43-461F-A346-D641C1326F60}" destId="{4AED6828-1305-4450-8B72-079A280C2666}" srcOrd="1" destOrd="0" presId="urn:microsoft.com/office/officeart/2008/layout/LinedList"/>
    <dgm:cxn modelId="{DAC575CB-EA96-4429-B568-EBEEC6F3825A}" type="presParOf" srcId="{5AC1E754-CA43-461F-A346-D641C1326F60}" destId="{E6834E45-9C6B-42EE-96C4-8A2628F2CC7C}" srcOrd="2" destOrd="0" presId="urn:microsoft.com/office/officeart/2008/layout/LinedList"/>
    <dgm:cxn modelId="{DF255298-7754-4112-9825-C8F7458FAAEE}" type="presParOf" srcId="{ABA24F13-ACF5-449B-AA15-5DF8D0298AC6}" destId="{E1F55E01-DA93-4CB9-AE98-54426F5003C5}" srcOrd="2" destOrd="0" presId="urn:microsoft.com/office/officeart/2008/layout/LinedList"/>
    <dgm:cxn modelId="{A0507BD7-079A-42BD-B6E4-51038E8E0852}" type="presParOf" srcId="{ABA24F13-ACF5-449B-AA15-5DF8D0298AC6}" destId="{331ADE40-C8E1-4C81-8F89-F16CA449AAB0}" srcOrd="3" destOrd="0" presId="urn:microsoft.com/office/officeart/2008/layout/LinedList"/>
    <dgm:cxn modelId="{295C8FA7-333D-4006-80A7-5C65CAF3402C}" type="presParOf" srcId="{ABA24F13-ACF5-449B-AA15-5DF8D0298AC6}" destId="{79CE846C-82D9-48F7-B333-731ED69D497A}" srcOrd="4" destOrd="0" presId="urn:microsoft.com/office/officeart/2008/layout/LinedList"/>
    <dgm:cxn modelId="{FE30DCFE-5964-437A-8EB3-77DF614D59A2}" type="presParOf" srcId="{79CE846C-82D9-48F7-B333-731ED69D497A}" destId="{C5E7133F-46BF-4C32-B4B4-EA41E8BD20FD}" srcOrd="0" destOrd="0" presId="urn:microsoft.com/office/officeart/2008/layout/LinedList"/>
    <dgm:cxn modelId="{8B404FEC-9AB6-4237-8035-7D786D98E474}" type="presParOf" srcId="{79CE846C-82D9-48F7-B333-731ED69D497A}" destId="{5DB70D55-B4D3-4A48-812D-CAAAE2455A4D}" srcOrd="1" destOrd="0" presId="urn:microsoft.com/office/officeart/2008/layout/LinedList"/>
    <dgm:cxn modelId="{CC1EF11F-5EF0-40AF-97D6-35CBBDE6AABD}" type="presParOf" srcId="{79CE846C-82D9-48F7-B333-731ED69D497A}" destId="{329E8D31-E412-4775-8FE3-F595A9C19F09}" srcOrd="2" destOrd="0" presId="urn:microsoft.com/office/officeart/2008/layout/LinedList"/>
    <dgm:cxn modelId="{40A8737D-07AB-42F8-9F89-10228393F8FD}" type="presParOf" srcId="{ABA24F13-ACF5-449B-AA15-5DF8D0298AC6}" destId="{DC2C626D-2B3D-421A-9487-AB5828D58355}" srcOrd="5" destOrd="0" presId="urn:microsoft.com/office/officeart/2008/layout/LinedList"/>
    <dgm:cxn modelId="{DACC1AE1-0EEA-4625-BA05-EE187B0C1D72}" type="presParOf" srcId="{ABA24F13-ACF5-449B-AA15-5DF8D0298AC6}" destId="{49A5E0E4-179D-406A-BD33-595E5DDAAA9F}" srcOrd="6" destOrd="0" presId="urn:microsoft.com/office/officeart/2008/layout/LinedList"/>
    <dgm:cxn modelId="{E61A5F4C-2D8B-4ED5-A667-CBF7F5318269}" type="presParOf" srcId="{ABA24F13-ACF5-449B-AA15-5DF8D0298AC6}" destId="{C2FC43E7-83C6-43EF-800D-E43D882023C3}" srcOrd="7" destOrd="0" presId="urn:microsoft.com/office/officeart/2008/layout/LinedList"/>
    <dgm:cxn modelId="{091285D6-5237-4A16-BC65-C0E3B89BC0F3}" type="presParOf" srcId="{C2FC43E7-83C6-43EF-800D-E43D882023C3}" destId="{621B856F-B813-45A9-BF20-01877CD90494}" srcOrd="0" destOrd="0" presId="urn:microsoft.com/office/officeart/2008/layout/LinedList"/>
    <dgm:cxn modelId="{672E2D6B-FE4E-4305-81E7-C38BAD7B7071}" type="presParOf" srcId="{C2FC43E7-83C6-43EF-800D-E43D882023C3}" destId="{C9213E57-B13F-4644-A549-063B37860359}" srcOrd="1" destOrd="0" presId="urn:microsoft.com/office/officeart/2008/layout/LinedList"/>
    <dgm:cxn modelId="{DBB1B19E-75FE-44FB-9BF5-B6601A244F04}" type="presParOf" srcId="{C2FC43E7-83C6-43EF-800D-E43D882023C3}" destId="{12E8405D-B257-44A3-9466-49BC371F2C78}" srcOrd="2" destOrd="0" presId="urn:microsoft.com/office/officeart/2008/layout/LinedList"/>
    <dgm:cxn modelId="{97E0E9C1-C174-48E0-B970-836FA0EDC89B}" type="presParOf" srcId="{ABA24F13-ACF5-449B-AA15-5DF8D0298AC6}" destId="{D03A9165-5D27-4E22-87BB-14E844B7F294}" srcOrd="8" destOrd="0" presId="urn:microsoft.com/office/officeart/2008/layout/LinedList"/>
    <dgm:cxn modelId="{49EC334E-B136-4C30-B1C9-77AED3855597}" type="presParOf" srcId="{ABA24F13-ACF5-449B-AA15-5DF8D0298AC6}" destId="{7FEB15C4-8732-40AD-8C3E-97BCC03CF1D7}" srcOrd="9" destOrd="0" presId="urn:microsoft.com/office/officeart/2008/layout/LinedList"/>
    <dgm:cxn modelId="{A3F568B5-4948-421D-B8C4-95DE18D32181}" type="presParOf" srcId="{ABA24F13-ACF5-449B-AA15-5DF8D0298AC6}" destId="{014D8C02-6681-47CB-B94A-DEDF77F79A8B}" srcOrd="10" destOrd="0" presId="urn:microsoft.com/office/officeart/2008/layout/LinedList"/>
    <dgm:cxn modelId="{FC411CF7-17C5-4973-B2DF-38D9E8B7DB9C}" type="presParOf" srcId="{014D8C02-6681-47CB-B94A-DEDF77F79A8B}" destId="{D7722BE6-30B2-446F-AD93-12361C536F44}" srcOrd="0" destOrd="0" presId="urn:microsoft.com/office/officeart/2008/layout/LinedList"/>
    <dgm:cxn modelId="{A263D11C-B867-42DB-A2CF-7D73700A8FD1}" type="presParOf" srcId="{014D8C02-6681-47CB-B94A-DEDF77F79A8B}" destId="{07B1FE57-3792-4321-8976-16A3F71A7AD1}" srcOrd="1" destOrd="0" presId="urn:microsoft.com/office/officeart/2008/layout/LinedList"/>
    <dgm:cxn modelId="{D821DEC0-C6E6-49E0-B7D2-9DAC1E890ACA}" type="presParOf" srcId="{014D8C02-6681-47CB-B94A-DEDF77F79A8B}" destId="{35DCAF7C-C083-4659-A0F4-C5297226C278}" srcOrd="2" destOrd="0" presId="urn:microsoft.com/office/officeart/2008/layout/LinedList"/>
    <dgm:cxn modelId="{293B7067-DFB4-4174-835C-14CC4EBB5AA1}" type="presParOf" srcId="{ABA24F13-ACF5-449B-AA15-5DF8D0298AC6}" destId="{9A7B95D5-4094-40D5-9298-E7A71BE5ACDA}" srcOrd="11" destOrd="0" presId="urn:microsoft.com/office/officeart/2008/layout/LinedList"/>
    <dgm:cxn modelId="{12B69FD1-3E0A-4336-AEDA-6477BEDBA75C}" type="presParOf" srcId="{ABA24F13-ACF5-449B-AA15-5DF8D0298AC6}" destId="{29608AD3-9FA6-42A0-B4F9-C41624BA4F6D}" srcOrd="12" destOrd="0" presId="urn:microsoft.com/office/officeart/2008/layout/LinedList"/>
    <dgm:cxn modelId="{320B8510-5550-44B6-BA95-B02E36CCA322}" type="presParOf" srcId="{ABA24F13-ACF5-449B-AA15-5DF8D0298AC6}" destId="{0B883B1B-B818-466A-8834-A88596569FA1}" srcOrd="13" destOrd="0" presId="urn:microsoft.com/office/officeart/2008/layout/LinedList"/>
    <dgm:cxn modelId="{FB514891-B204-4022-97D8-FA94EE35BA87}" type="presParOf" srcId="{0B883B1B-B818-466A-8834-A88596569FA1}" destId="{6E9813D6-A596-427D-BF67-02DD850E104E}" srcOrd="0" destOrd="0" presId="urn:microsoft.com/office/officeart/2008/layout/LinedList"/>
    <dgm:cxn modelId="{5BD6E341-2091-444D-B3D9-2F09FDE910A8}" type="presParOf" srcId="{0B883B1B-B818-466A-8834-A88596569FA1}" destId="{3F901FE5-8A09-45F9-89C2-A608D14FFE00}" srcOrd="1" destOrd="0" presId="urn:microsoft.com/office/officeart/2008/layout/LinedList"/>
    <dgm:cxn modelId="{0CFD2C4C-1654-42F5-8FF2-23254807C6B8}" type="presParOf" srcId="{0B883B1B-B818-466A-8834-A88596569FA1}" destId="{3C8FC455-6EA3-4AD7-A43E-579169D67EFC}" srcOrd="2" destOrd="0" presId="urn:microsoft.com/office/officeart/2008/layout/LinedList"/>
    <dgm:cxn modelId="{C43F0716-F8FE-4785-A8E1-80430C39B655}" type="presParOf" srcId="{ABA24F13-ACF5-449B-AA15-5DF8D0298AC6}" destId="{8B3CF60D-C13C-4B82-BDE9-D50DDC83A27F}" srcOrd="14" destOrd="0" presId="urn:microsoft.com/office/officeart/2008/layout/LinedList"/>
    <dgm:cxn modelId="{8E28C591-E357-4E01-AD21-EF44E91013B4}" type="presParOf" srcId="{ABA24F13-ACF5-449B-AA15-5DF8D0298AC6}" destId="{C0C4E1AE-DE0F-44F6-BA6E-15FCD10EC0B2}" srcOrd="15" destOrd="0" presId="urn:microsoft.com/office/officeart/2008/layout/LinedList"/>
    <dgm:cxn modelId="{940930D1-933B-44F5-BC86-E8CB60E0657B}" type="presParOf" srcId="{ABA24F13-ACF5-449B-AA15-5DF8D0298AC6}" destId="{FC8CAFA6-16F3-4E5B-BCBA-8AFC706C3D15}" srcOrd="16" destOrd="0" presId="urn:microsoft.com/office/officeart/2008/layout/LinedList"/>
    <dgm:cxn modelId="{82B80B6F-11D6-4975-8B56-B45BDD0BED8B}" type="presParOf" srcId="{FC8CAFA6-16F3-4E5B-BCBA-8AFC706C3D15}" destId="{D81245BF-3E11-4C74-B2EF-0B24899D4929}" srcOrd="0" destOrd="0" presId="urn:microsoft.com/office/officeart/2008/layout/LinedList"/>
    <dgm:cxn modelId="{67358068-E422-43C7-BD7A-B4938D8782E8}" type="presParOf" srcId="{FC8CAFA6-16F3-4E5B-BCBA-8AFC706C3D15}" destId="{50888779-A9ED-4D11-AA59-6041947CB765}" srcOrd="1" destOrd="0" presId="urn:microsoft.com/office/officeart/2008/layout/LinedList"/>
    <dgm:cxn modelId="{9282AD12-D44D-42E4-9142-AA199D6DFC35}" type="presParOf" srcId="{FC8CAFA6-16F3-4E5B-BCBA-8AFC706C3D15}" destId="{16E54A3B-D2EF-4CCD-96C6-78573196C7A6}" srcOrd="2" destOrd="0" presId="urn:microsoft.com/office/officeart/2008/layout/LinedList"/>
    <dgm:cxn modelId="{0B0467C1-CBB5-4982-986A-CC2DFF78DF03}" type="presParOf" srcId="{ABA24F13-ACF5-449B-AA15-5DF8D0298AC6}" destId="{D95F0D32-6148-4014-982A-D85878D42BF8}" srcOrd="17" destOrd="0" presId="urn:microsoft.com/office/officeart/2008/layout/LinedList"/>
    <dgm:cxn modelId="{75EFD8E2-2533-4C42-958D-F50459CF74C0}" type="presParOf" srcId="{ABA24F13-ACF5-449B-AA15-5DF8D0298AC6}" destId="{90A65790-51DE-4A32-891F-B72E43EAF882}" srcOrd="18" destOrd="0" presId="urn:microsoft.com/office/officeart/2008/layout/LinedList"/>
    <dgm:cxn modelId="{BCA080AC-9D73-4CB7-BC6E-92B0E9924366}" type="presParOf" srcId="{ABA24F13-ACF5-449B-AA15-5DF8D0298AC6}" destId="{9E5D889B-75DB-4A47-84D8-F480D1050979}" srcOrd="19" destOrd="0" presId="urn:microsoft.com/office/officeart/2008/layout/LinedList"/>
    <dgm:cxn modelId="{6958B96B-A27D-4375-B9E9-5284B9B7CCF1}" type="presParOf" srcId="{9E5D889B-75DB-4A47-84D8-F480D1050979}" destId="{99764851-D866-456E-B135-9DCCBD5F43FD}" srcOrd="0" destOrd="0" presId="urn:microsoft.com/office/officeart/2008/layout/LinedList"/>
    <dgm:cxn modelId="{24171441-B8D1-4841-9BA6-244A9035DBA4}" type="presParOf" srcId="{9E5D889B-75DB-4A47-84D8-F480D1050979}" destId="{9AEF6364-8104-4021-AAA0-3EA3C453A721}" srcOrd="1" destOrd="0" presId="urn:microsoft.com/office/officeart/2008/layout/LinedList"/>
    <dgm:cxn modelId="{74D69587-F78C-446B-BA79-F55949772215}" type="presParOf" srcId="{9E5D889B-75DB-4A47-84D8-F480D1050979}" destId="{E783947F-6A5D-426D-87C9-0DF46B3422F2}" srcOrd="2" destOrd="0" presId="urn:microsoft.com/office/officeart/2008/layout/LinedList"/>
    <dgm:cxn modelId="{4ED12B2A-E59A-44BA-8820-A02B4407FB26}" type="presParOf" srcId="{ABA24F13-ACF5-449B-AA15-5DF8D0298AC6}" destId="{BB045DEF-5361-4B30-B40C-5F01D568BA0A}" srcOrd="20" destOrd="0" presId="urn:microsoft.com/office/officeart/2008/layout/LinedList"/>
    <dgm:cxn modelId="{AAE9FAA7-DFCA-4EA9-8285-0484574AD4F4}" type="presParOf" srcId="{ABA24F13-ACF5-449B-AA15-5DF8D0298AC6}" destId="{7B66BDF0-4D21-49E6-80EF-DC0C4F967B5F}" srcOrd="2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A11F68-3DE7-471F-A2B1-50996D0FD662}"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ru-RU"/>
        </a:p>
      </dgm:t>
    </dgm:pt>
    <dgm:pt modelId="{9B04F520-C1ED-467F-8909-0D6923398CC6}">
      <dgm:prSet phldrT="[Текст]"/>
      <dgm:spPr/>
      <dgm:t>
        <a:bodyPr/>
        <a:lstStyle/>
        <a:p>
          <a:r>
            <a:rPr lang="uz-Cyrl-UZ" dirty="0"/>
            <a:t>Мижоз</a:t>
          </a:r>
          <a:endParaRPr lang="ru-RU" dirty="0"/>
        </a:p>
      </dgm:t>
    </dgm:pt>
    <dgm:pt modelId="{5D1EC4F5-43AC-44CB-8FD2-A868F01FF076}" type="parTrans" cxnId="{36F7DF85-8140-4DA8-9DA2-676517AA1173}">
      <dgm:prSet/>
      <dgm:spPr/>
      <dgm:t>
        <a:bodyPr/>
        <a:lstStyle/>
        <a:p>
          <a:endParaRPr lang="ru-RU"/>
        </a:p>
      </dgm:t>
    </dgm:pt>
    <dgm:pt modelId="{ACB8BE0B-D461-4BF0-A137-47BCDBD5CDF0}" type="sibTrans" cxnId="{36F7DF85-8140-4DA8-9DA2-676517AA1173}">
      <dgm:prSet/>
      <dgm:spPr/>
      <dgm:t>
        <a:bodyPr/>
        <a:lstStyle/>
        <a:p>
          <a:endParaRPr lang="ru-RU"/>
        </a:p>
      </dgm:t>
    </dgm:pt>
    <dgm:pt modelId="{1EAEDB8C-7EED-412F-A337-30819C025752}">
      <dgm:prSet phldrT="[Текст]"/>
      <dgm:spPr/>
      <dgm:t>
        <a:bodyPr/>
        <a:lstStyle/>
        <a:p>
          <a:r>
            <a:rPr lang="uz-Cyrl-UZ" dirty="0"/>
            <a:t>Банк</a:t>
          </a:r>
          <a:endParaRPr lang="ru-RU" dirty="0"/>
        </a:p>
      </dgm:t>
    </dgm:pt>
    <dgm:pt modelId="{6DC12192-A78C-481F-942C-A3D6768CD54B}" type="parTrans" cxnId="{EC7C08EA-78FD-41A1-9BDC-71234919A08C}">
      <dgm:prSet/>
      <dgm:spPr/>
      <dgm:t>
        <a:bodyPr/>
        <a:lstStyle/>
        <a:p>
          <a:endParaRPr lang="ru-RU"/>
        </a:p>
      </dgm:t>
    </dgm:pt>
    <dgm:pt modelId="{0349C191-C71D-4B20-AB1F-64BA56301DB1}" type="sibTrans" cxnId="{EC7C08EA-78FD-41A1-9BDC-71234919A08C}">
      <dgm:prSet/>
      <dgm:spPr/>
      <dgm:t>
        <a:bodyPr/>
        <a:lstStyle/>
        <a:p>
          <a:endParaRPr lang="ru-RU"/>
        </a:p>
      </dgm:t>
    </dgm:pt>
    <dgm:pt modelId="{49928F61-561E-4B16-A807-464A596893F4}">
      <dgm:prSet phldrT="[Текст]"/>
      <dgm:spPr/>
      <dgm:t>
        <a:bodyPr/>
        <a:lstStyle/>
        <a:p>
          <a:r>
            <a:rPr lang="uz-Cyrl-UZ" dirty="0"/>
            <a:t>Биржа</a:t>
          </a:r>
          <a:endParaRPr lang="ru-RU" dirty="0"/>
        </a:p>
      </dgm:t>
    </dgm:pt>
    <dgm:pt modelId="{75B3C6B9-3E86-4369-AEB2-45EA589A3C75}" type="parTrans" cxnId="{502B75A1-8D6A-4FA7-9C42-8DC75DD2FF73}">
      <dgm:prSet/>
      <dgm:spPr/>
      <dgm:t>
        <a:bodyPr/>
        <a:lstStyle/>
        <a:p>
          <a:endParaRPr lang="ru-RU"/>
        </a:p>
      </dgm:t>
    </dgm:pt>
    <dgm:pt modelId="{49CC3867-3B0B-442C-BAE3-79CEF867A0CB}" type="sibTrans" cxnId="{502B75A1-8D6A-4FA7-9C42-8DC75DD2FF73}">
      <dgm:prSet/>
      <dgm:spPr/>
      <dgm:t>
        <a:bodyPr/>
        <a:lstStyle/>
        <a:p>
          <a:endParaRPr lang="ru-RU"/>
        </a:p>
      </dgm:t>
    </dgm:pt>
    <dgm:pt modelId="{E76E8F3A-66D1-4BBF-99C1-1F06E1CB28D3}">
      <dgm:prSet phldrT="[Текст]"/>
      <dgm:spPr/>
      <dgm:t>
        <a:bodyPr/>
        <a:lstStyle/>
        <a:p>
          <a:r>
            <a:rPr lang="uz-Cyrl-UZ" dirty="0"/>
            <a:t>Банк</a:t>
          </a:r>
          <a:endParaRPr lang="ru-RU" dirty="0"/>
        </a:p>
      </dgm:t>
    </dgm:pt>
    <dgm:pt modelId="{93FD1185-CF95-411B-8F67-F4768DA468D3}" type="parTrans" cxnId="{A771270B-7D8D-40D3-842E-913C310576CC}">
      <dgm:prSet/>
      <dgm:spPr/>
      <dgm:t>
        <a:bodyPr/>
        <a:lstStyle/>
        <a:p>
          <a:endParaRPr lang="ru-RU"/>
        </a:p>
      </dgm:t>
    </dgm:pt>
    <dgm:pt modelId="{472C2B44-8C7D-42EF-BE45-D126FC79E2BB}" type="sibTrans" cxnId="{A771270B-7D8D-40D3-842E-913C310576CC}">
      <dgm:prSet/>
      <dgm:spPr/>
      <dgm:t>
        <a:bodyPr/>
        <a:lstStyle/>
        <a:p>
          <a:endParaRPr lang="ru-RU"/>
        </a:p>
      </dgm:t>
    </dgm:pt>
    <dgm:pt modelId="{CA3F51E3-EE7B-4C46-97C9-3462624EE9D7}" type="pres">
      <dgm:prSet presAssocID="{A8A11F68-3DE7-471F-A2B1-50996D0FD662}" presName="cycle" presStyleCnt="0">
        <dgm:presLayoutVars>
          <dgm:dir/>
          <dgm:resizeHandles val="exact"/>
        </dgm:presLayoutVars>
      </dgm:prSet>
      <dgm:spPr/>
      <dgm:t>
        <a:bodyPr/>
        <a:lstStyle/>
        <a:p>
          <a:endParaRPr lang="ru-RU"/>
        </a:p>
      </dgm:t>
    </dgm:pt>
    <dgm:pt modelId="{86654ECC-80C7-4531-8DAD-029DD894FBA9}" type="pres">
      <dgm:prSet presAssocID="{9B04F520-C1ED-467F-8909-0D6923398CC6}" presName="dummy" presStyleCnt="0"/>
      <dgm:spPr/>
    </dgm:pt>
    <dgm:pt modelId="{649DF99D-C8EF-42D4-80A4-91588CDA0566}" type="pres">
      <dgm:prSet presAssocID="{9B04F520-C1ED-467F-8909-0D6923398CC6}" presName="node" presStyleLbl="revTx" presStyleIdx="0" presStyleCnt="4">
        <dgm:presLayoutVars>
          <dgm:bulletEnabled val="1"/>
        </dgm:presLayoutVars>
      </dgm:prSet>
      <dgm:spPr/>
      <dgm:t>
        <a:bodyPr/>
        <a:lstStyle/>
        <a:p>
          <a:endParaRPr lang="ru-RU"/>
        </a:p>
      </dgm:t>
    </dgm:pt>
    <dgm:pt modelId="{E9E9A655-A263-48F2-A5A2-623805190CD3}" type="pres">
      <dgm:prSet presAssocID="{ACB8BE0B-D461-4BF0-A137-47BCDBD5CDF0}" presName="sibTrans" presStyleLbl="node1" presStyleIdx="0" presStyleCnt="4"/>
      <dgm:spPr/>
      <dgm:t>
        <a:bodyPr/>
        <a:lstStyle/>
        <a:p>
          <a:endParaRPr lang="ru-RU"/>
        </a:p>
      </dgm:t>
    </dgm:pt>
    <dgm:pt modelId="{94F5F442-95DC-47F1-9FC8-BD09B1E0CA28}" type="pres">
      <dgm:prSet presAssocID="{1EAEDB8C-7EED-412F-A337-30819C025752}" presName="dummy" presStyleCnt="0"/>
      <dgm:spPr/>
    </dgm:pt>
    <dgm:pt modelId="{407DE646-E0F2-4FB7-9897-9C738821DD02}" type="pres">
      <dgm:prSet presAssocID="{1EAEDB8C-7EED-412F-A337-30819C025752}" presName="node" presStyleLbl="revTx" presStyleIdx="1" presStyleCnt="4">
        <dgm:presLayoutVars>
          <dgm:bulletEnabled val="1"/>
        </dgm:presLayoutVars>
      </dgm:prSet>
      <dgm:spPr/>
      <dgm:t>
        <a:bodyPr/>
        <a:lstStyle/>
        <a:p>
          <a:endParaRPr lang="ru-RU"/>
        </a:p>
      </dgm:t>
    </dgm:pt>
    <dgm:pt modelId="{F1B1AB6E-E57F-467F-A1AD-98B5683AF0F9}" type="pres">
      <dgm:prSet presAssocID="{0349C191-C71D-4B20-AB1F-64BA56301DB1}" presName="sibTrans" presStyleLbl="node1" presStyleIdx="1" presStyleCnt="4"/>
      <dgm:spPr/>
      <dgm:t>
        <a:bodyPr/>
        <a:lstStyle/>
        <a:p>
          <a:endParaRPr lang="ru-RU"/>
        </a:p>
      </dgm:t>
    </dgm:pt>
    <dgm:pt modelId="{C17D1F59-08F0-4DCB-8DE0-8897EC01E550}" type="pres">
      <dgm:prSet presAssocID="{49928F61-561E-4B16-A807-464A596893F4}" presName="dummy" presStyleCnt="0"/>
      <dgm:spPr/>
    </dgm:pt>
    <dgm:pt modelId="{1FB2EF03-A375-4F7E-BCC8-F528AC0153AD}" type="pres">
      <dgm:prSet presAssocID="{49928F61-561E-4B16-A807-464A596893F4}" presName="node" presStyleLbl="revTx" presStyleIdx="2" presStyleCnt="4">
        <dgm:presLayoutVars>
          <dgm:bulletEnabled val="1"/>
        </dgm:presLayoutVars>
      </dgm:prSet>
      <dgm:spPr/>
      <dgm:t>
        <a:bodyPr/>
        <a:lstStyle/>
        <a:p>
          <a:endParaRPr lang="ru-RU"/>
        </a:p>
      </dgm:t>
    </dgm:pt>
    <dgm:pt modelId="{0E459FB4-2D45-445B-B302-CFEFC6183151}" type="pres">
      <dgm:prSet presAssocID="{49CC3867-3B0B-442C-BAE3-79CEF867A0CB}" presName="sibTrans" presStyleLbl="node1" presStyleIdx="2" presStyleCnt="4"/>
      <dgm:spPr/>
      <dgm:t>
        <a:bodyPr/>
        <a:lstStyle/>
        <a:p>
          <a:endParaRPr lang="ru-RU"/>
        </a:p>
      </dgm:t>
    </dgm:pt>
    <dgm:pt modelId="{FB8B9C35-4BAC-4D20-9B23-0E2281D0E9BB}" type="pres">
      <dgm:prSet presAssocID="{E76E8F3A-66D1-4BBF-99C1-1F06E1CB28D3}" presName="dummy" presStyleCnt="0"/>
      <dgm:spPr/>
    </dgm:pt>
    <dgm:pt modelId="{1FC6A924-3AA7-4DA1-A71E-6B3B00C0897A}" type="pres">
      <dgm:prSet presAssocID="{E76E8F3A-66D1-4BBF-99C1-1F06E1CB28D3}" presName="node" presStyleLbl="revTx" presStyleIdx="3" presStyleCnt="4">
        <dgm:presLayoutVars>
          <dgm:bulletEnabled val="1"/>
        </dgm:presLayoutVars>
      </dgm:prSet>
      <dgm:spPr/>
      <dgm:t>
        <a:bodyPr/>
        <a:lstStyle/>
        <a:p>
          <a:endParaRPr lang="ru-RU"/>
        </a:p>
      </dgm:t>
    </dgm:pt>
    <dgm:pt modelId="{9CB09FE2-FB19-486A-8716-65B29073965A}" type="pres">
      <dgm:prSet presAssocID="{472C2B44-8C7D-42EF-BE45-D126FC79E2BB}" presName="sibTrans" presStyleLbl="node1" presStyleIdx="3" presStyleCnt="4"/>
      <dgm:spPr/>
      <dgm:t>
        <a:bodyPr/>
        <a:lstStyle/>
        <a:p>
          <a:endParaRPr lang="ru-RU"/>
        </a:p>
      </dgm:t>
    </dgm:pt>
  </dgm:ptLst>
  <dgm:cxnLst>
    <dgm:cxn modelId="{CA0B4F60-610A-4732-A35D-8951F2B01118}" type="presOf" srcId="{472C2B44-8C7D-42EF-BE45-D126FC79E2BB}" destId="{9CB09FE2-FB19-486A-8716-65B29073965A}" srcOrd="0" destOrd="0" presId="urn:microsoft.com/office/officeart/2005/8/layout/cycle1"/>
    <dgm:cxn modelId="{8CD9E0E3-D0B2-4F4F-864F-227D55DC4499}" type="presOf" srcId="{9B04F520-C1ED-467F-8909-0D6923398CC6}" destId="{649DF99D-C8EF-42D4-80A4-91588CDA0566}" srcOrd="0" destOrd="0" presId="urn:microsoft.com/office/officeart/2005/8/layout/cycle1"/>
    <dgm:cxn modelId="{A0DB6760-304B-4DC6-8FC8-8EA0A05409CE}" type="presOf" srcId="{49928F61-561E-4B16-A807-464A596893F4}" destId="{1FB2EF03-A375-4F7E-BCC8-F528AC0153AD}" srcOrd="0" destOrd="0" presId="urn:microsoft.com/office/officeart/2005/8/layout/cycle1"/>
    <dgm:cxn modelId="{DF1F0E93-AB24-4B49-A416-DDF9BBB63F00}" type="presOf" srcId="{ACB8BE0B-D461-4BF0-A137-47BCDBD5CDF0}" destId="{E9E9A655-A263-48F2-A5A2-623805190CD3}" srcOrd="0" destOrd="0" presId="urn:microsoft.com/office/officeart/2005/8/layout/cycle1"/>
    <dgm:cxn modelId="{502B75A1-8D6A-4FA7-9C42-8DC75DD2FF73}" srcId="{A8A11F68-3DE7-471F-A2B1-50996D0FD662}" destId="{49928F61-561E-4B16-A807-464A596893F4}" srcOrd="2" destOrd="0" parTransId="{75B3C6B9-3E86-4369-AEB2-45EA589A3C75}" sibTransId="{49CC3867-3B0B-442C-BAE3-79CEF867A0CB}"/>
    <dgm:cxn modelId="{C3F98143-C538-493A-9C2A-0502C6FC1444}" type="presOf" srcId="{49CC3867-3B0B-442C-BAE3-79CEF867A0CB}" destId="{0E459FB4-2D45-445B-B302-CFEFC6183151}" srcOrd="0" destOrd="0" presId="urn:microsoft.com/office/officeart/2005/8/layout/cycle1"/>
    <dgm:cxn modelId="{36F7DF85-8140-4DA8-9DA2-676517AA1173}" srcId="{A8A11F68-3DE7-471F-A2B1-50996D0FD662}" destId="{9B04F520-C1ED-467F-8909-0D6923398CC6}" srcOrd="0" destOrd="0" parTransId="{5D1EC4F5-43AC-44CB-8FD2-A868F01FF076}" sibTransId="{ACB8BE0B-D461-4BF0-A137-47BCDBD5CDF0}"/>
    <dgm:cxn modelId="{EC7C08EA-78FD-41A1-9BDC-71234919A08C}" srcId="{A8A11F68-3DE7-471F-A2B1-50996D0FD662}" destId="{1EAEDB8C-7EED-412F-A337-30819C025752}" srcOrd="1" destOrd="0" parTransId="{6DC12192-A78C-481F-942C-A3D6768CD54B}" sibTransId="{0349C191-C71D-4B20-AB1F-64BA56301DB1}"/>
    <dgm:cxn modelId="{E2E69916-C1CA-491D-8AC3-308C96FF151D}" type="presOf" srcId="{E76E8F3A-66D1-4BBF-99C1-1F06E1CB28D3}" destId="{1FC6A924-3AA7-4DA1-A71E-6B3B00C0897A}" srcOrd="0" destOrd="0" presId="urn:microsoft.com/office/officeart/2005/8/layout/cycle1"/>
    <dgm:cxn modelId="{087ED037-C458-494B-9AAE-3D7F3CB0D989}" type="presOf" srcId="{A8A11F68-3DE7-471F-A2B1-50996D0FD662}" destId="{CA3F51E3-EE7B-4C46-97C9-3462624EE9D7}" srcOrd="0" destOrd="0" presId="urn:microsoft.com/office/officeart/2005/8/layout/cycle1"/>
    <dgm:cxn modelId="{4FEF1BF1-5355-4A69-BA87-306584DC48CD}" type="presOf" srcId="{0349C191-C71D-4B20-AB1F-64BA56301DB1}" destId="{F1B1AB6E-E57F-467F-A1AD-98B5683AF0F9}" srcOrd="0" destOrd="0" presId="urn:microsoft.com/office/officeart/2005/8/layout/cycle1"/>
    <dgm:cxn modelId="{A771270B-7D8D-40D3-842E-913C310576CC}" srcId="{A8A11F68-3DE7-471F-A2B1-50996D0FD662}" destId="{E76E8F3A-66D1-4BBF-99C1-1F06E1CB28D3}" srcOrd="3" destOrd="0" parTransId="{93FD1185-CF95-411B-8F67-F4768DA468D3}" sibTransId="{472C2B44-8C7D-42EF-BE45-D126FC79E2BB}"/>
    <dgm:cxn modelId="{18E5D122-933B-41E0-9DD8-5B6E1F81F6DA}" type="presOf" srcId="{1EAEDB8C-7EED-412F-A337-30819C025752}" destId="{407DE646-E0F2-4FB7-9897-9C738821DD02}" srcOrd="0" destOrd="0" presId="urn:microsoft.com/office/officeart/2005/8/layout/cycle1"/>
    <dgm:cxn modelId="{5FB4877E-586D-4D80-9E60-C75E1F9553B6}" type="presParOf" srcId="{CA3F51E3-EE7B-4C46-97C9-3462624EE9D7}" destId="{86654ECC-80C7-4531-8DAD-029DD894FBA9}" srcOrd="0" destOrd="0" presId="urn:microsoft.com/office/officeart/2005/8/layout/cycle1"/>
    <dgm:cxn modelId="{2EA63805-C9EB-4DB7-B480-C01E906B1ED0}" type="presParOf" srcId="{CA3F51E3-EE7B-4C46-97C9-3462624EE9D7}" destId="{649DF99D-C8EF-42D4-80A4-91588CDA0566}" srcOrd="1" destOrd="0" presId="urn:microsoft.com/office/officeart/2005/8/layout/cycle1"/>
    <dgm:cxn modelId="{ABA8893F-D389-4F93-9A77-C8CD991C62FA}" type="presParOf" srcId="{CA3F51E3-EE7B-4C46-97C9-3462624EE9D7}" destId="{E9E9A655-A263-48F2-A5A2-623805190CD3}" srcOrd="2" destOrd="0" presId="urn:microsoft.com/office/officeart/2005/8/layout/cycle1"/>
    <dgm:cxn modelId="{20ECD4FA-40CA-4859-B726-04373A418BEF}" type="presParOf" srcId="{CA3F51E3-EE7B-4C46-97C9-3462624EE9D7}" destId="{94F5F442-95DC-47F1-9FC8-BD09B1E0CA28}" srcOrd="3" destOrd="0" presId="urn:microsoft.com/office/officeart/2005/8/layout/cycle1"/>
    <dgm:cxn modelId="{E05A1449-E8E6-4F80-9614-AFA922FDA6AE}" type="presParOf" srcId="{CA3F51E3-EE7B-4C46-97C9-3462624EE9D7}" destId="{407DE646-E0F2-4FB7-9897-9C738821DD02}" srcOrd="4" destOrd="0" presId="urn:microsoft.com/office/officeart/2005/8/layout/cycle1"/>
    <dgm:cxn modelId="{FBFF16F0-E390-4871-BFFB-2D93E4DC6A8D}" type="presParOf" srcId="{CA3F51E3-EE7B-4C46-97C9-3462624EE9D7}" destId="{F1B1AB6E-E57F-467F-A1AD-98B5683AF0F9}" srcOrd="5" destOrd="0" presId="urn:microsoft.com/office/officeart/2005/8/layout/cycle1"/>
    <dgm:cxn modelId="{5293A0F9-822B-42B6-A40B-B8C3480DAFA1}" type="presParOf" srcId="{CA3F51E3-EE7B-4C46-97C9-3462624EE9D7}" destId="{C17D1F59-08F0-4DCB-8DE0-8897EC01E550}" srcOrd="6" destOrd="0" presId="urn:microsoft.com/office/officeart/2005/8/layout/cycle1"/>
    <dgm:cxn modelId="{03B20B6D-4614-4ECE-8D97-6AD17301C26E}" type="presParOf" srcId="{CA3F51E3-EE7B-4C46-97C9-3462624EE9D7}" destId="{1FB2EF03-A375-4F7E-BCC8-F528AC0153AD}" srcOrd="7" destOrd="0" presId="urn:microsoft.com/office/officeart/2005/8/layout/cycle1"/>
    <dgm:cxn modelId="{F56B650D-D29F-4C14-BA11-448CBCA721D8}" type="presParOf" srcId="{CA3F51E3-EE7B-4C46-97C9-3462624EE9D7}" destId="{0E459FB4-2D45-445B-B302-CFEFC6183151}" srcOrd="8" destOrd="0" presId="urn:microsoft.com/office/officeart/2005/8/layout/cycle1"/>
    <dgm:cxn modelId="{A75E4CEA-C58F-4258-A39D-CBAA57BF68BE}" type="presParOf" srcId="{CA3F51E3-EE7B-4C46-97C9-3462624EE9D7}" destId="{FB8B9C35-4BAC-4D20-9B23-0E2281D0E9BB}" srcOrd="9" destOrd="0" presId="urn:microsoft.com/office/officeart/2005/8/layout/cycle1"/>
    <dgm:cxn modelId="{61D44C07-FFF6-4A97-913F-7711AC0C5CE6}" type="presParOf" srcId="{CA3F51E3-EE7B-4C46-97C9-3462624EE9D7}" destId="{1FC6A924-3AA7-4DA1-A71E-6B3B00C0897A}" srcOrd="10" destOrd="0" presId="urn:microsoft.com/office/officeart/2005/8/layout/cycle1"/>
    <dgm:cxn modelId="{E52B78A4-6BA9-4F69-89A7-FD83C80D53D7}" type="presParOf" srcId="{CA3F51E3-EE7B-4C46-97C9-3462624EE9D7}" destId="{9CB09FE2-FB19-486A-8716-65B29073965A}"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871FDE-5336-4E5B-AF67-2A2837F23ACE}" type="doc">
      <dgm:prSet loTypeId="urn:microsoft.com/office/officeart/2008/layout/VerticalCurvedList" loCatId="list" qsTypeId="urn:microsoft.com/office/officeart/2005/8/quickstyle/simple1" qsCatId="simple" csTypeId="urn:microsoft.com/office/officeart/2005/8/colors/accent1_4" csCatId="accent1" phldr="1"/>
      <dgm:spPr/>
      <dgm:t>
        <a:bodyPr/>
        <a:lstStyle/>
        <a:p>
          <a:endParaRPr lang="ru-RU"/>
        </a:p>
      </dgm:t>
    </dgm:pt>
    <dgm:pt modelId="{75538BD7-C59E-4635-8AB8-406CB2B92826}">
      <dgm:prSet phldrT="[Текст]" custT="1"/>
      <dgm:spPr/>
      <dgm:t>
        <a:bodyPr/>
        <a:lstStyle/>
        <a:p>
          <a:r>
            <a:rPr lang="en-US" sz="1100" dirty="0"/>
            <a:t>T</a:t>
          </a:r>
          <a:r>
            <a:rPr lang="uz-Latn-UZ" sz="1100" dirty="0"/>
            <a:t>urli aktivlarni ayirboshlash shaklidagi savdo</a:t>
          </a:r>
          <a:r>
            <a:rPr lang="en-US" sz="1100" dirty="0"/>
            <a:t> </a:t>
          </a:r>
          <a:r>
            <a:rPr lang="uz-Latn-UZ" sz="1100" dirty="0"/>
            <a:t>-</a:t>
          </a:r>
          <a:r>
            <a:rPr lang="en-US" sz="1100" dirty="0"/>
            <a:t> </a:t>
          </a:r>
          <a:r>
            <a:rPr lang="uz-Latn-UZ" sz="1100" dirty="0"/>
            <a:t>moliyaviy ayirboshlash operatsiyasi, bunda qimmatli qog'ozlarni, valyutani sotib olish (sotish) bo'yicha bitim tuzish qarama-qarshi bitim, qayta sotish bo'yicha bitim tuzish bilan birga amalga oshiriladi. </a:t>
          </a:r>
          <a:r>
            <a:rPr lang="en-US" sz="1100" dirty="0"/>
            <a:t>M</a:t>
          </a:r>
          <a:r>
            <a:rPr lang="uz-Latn-UZ" sz="1100" dirty="0"/>
            <a:t>a'lum bir muddatdan keyin </a:t>
          </a:r>
          <a:r>
            <a:rPr lang="en-US" sz="1100" dirty="0" err="1"/>
            <a:t>o’sha</a:t>
          </a:r>
          <a:r>
            <a:rPr lang="en-US" sz="1100" dirty="0"/>
            <a:t> </a:t>
          </a:r>
          <a:r>
            <a:rPr lang="uz-Latn-UZ" sz="1100" dirty="0"/>
            <a:t>yoki boshqa shartlarda mahsulot</a:t>
          </a:r>
          <a:r>
            <a:rPr lang="en-US" sz="1100" dirty="0"/>
            <a:t> </a:t>
          </a:r>
          <a:r>
            <a:rPr lang="en-US" sz="1100" dirty="0" err="1"/>
            <a:t>yoki</a:t>
          </a:r>
          <a:r>
            <a:rPr lang="en-US" sz="1100" dirty="0"/>
            <a:t> </a:t>
          </a:r>
          <a:r>
            <a:rPr lang="en-US" sz="1100" dirty="0" err="1"/>
            <a:t>valyutani</a:t>
          </a:r>
          <a:r>
            <a:rPr lang="en-US" sz="1100" dirty="0"/>
            <a:t> </a:t>
          </a:r>
          <a:r>
            <a:rPr lang="uz-Latn-UZ" sz="1100" dirty="0"/>
            <a:t>sotib olish</a:t>
          </a:r>
          <a:r>
            <a:rPr lang="en-US" sz="1100" dirty="0"/>
            <a:t> </a:t>
          </a:r>
          <a:r>
            <a:rPr lang="en-US" sz="1100" dirty="0" err="1"/>
            <a:t>sharti</a:t>
          </a:r>
          <a:r>
            <a:rPr lang="en-US" sz="1100" dirty="0"/>
            <a:t> </a:t>
          </a:r>
          <a:r>
            <a:rPr lang="en-US" sz="1100" dirty="0" err="1"/>
            <a:t>bilan</a:t>
          </a:r>
          <a:r>
            <a:rPr lang="en-US" sz="1100" dirty="0"/>
            <a:t>.</a:t>
          </a:r>
          <a:endParaRPr lang="ru-RU" sz="900" dirty="0"/>
        </a:p>
      </dgm:t>
    </dgm:pt>
    <dgm:pt modelId="{B053B320-2D9A-4DC3-A3D7-B4D11D14A9C8}" type="parTrans" cxnId="{C7B4BF9E-EEF9-46AA-9F87-33A7A15FBEA9}">
      <dgm:prSet/>
      <dgm:spPr/>
      <dgm:t>
        <a:bodyPr/>
        <a:lstStyle/>
        <a:p>
          <a:endParaRPr lang="ru-RU"/>
        </a:p>
      </dgm:t>
    </dgm:pt>
    <dgm:pt modelId="{B146C682-9453-4BFF-8DF5-2475A26EF570}" type="sibTrans" cxnId="{C7B4BF9E-EEF9-46AA-9F87-33A7A15FBEA9}">
      <dgm:prSet/>
      <dgm:spPr/>
      <dgm:t>
        <a:bodyPr/>
        <a:lstStyle/>
        <a:p>
          <a:endParaRPr lang="ru-RU"/>
        </a:p>
      </dgm:t>
    </dgm:pt>
    <dgm:pt modelId="{45047C8F-8B34-4A6D-B6A2-4C19CD7E66B9}">
      <dgm:prSet phldrT="[Текст]" custT="1"/>
      <dgm:spPr/>
      <dgm:t>
        <a:bodyPr/>
        <a:lstStyle/>
        <a:p>
          <a:r>
            <a:rPr lang="en-US" sz="1000" dirty="0"/>
            <a:t>F</a:t>
          </a:r>
          <a:r>
            <a:rPr lang="uz-Latn-UZ" sz="1000" dirty="0"/>
            <a:t>ond birjasida asosiy aktivni (tovar, qimmatli qog'oz va boshqalarni) sotish bo'yicha hosila moliyaviy vosita (shartnoma), uni tuzishda tomonlar (sotuvchi va xaridor) faqat narx va etkazib berish muddati to'g'risida kelishib oladilar. Aktivning qolgan parametrlari (miqdori, sifati, qadoqlash, markalash va boshqalar) birja shartnomasining spetsifikatsiyasida oldindan ko'rsatilgan va ushbu savdo maydonchasi uchun standart hisoblanadi. Tomonlar fyucherslar amalga oshirilgunga qadar birja oldida javobgardirlar.</a:t>
          </a:r>
          <a:r>
            <a:rPr lang="en-US" sz="1000" dirty="0"/>
            <a:t>*</a:t>
          </a:r>
          <a:endParaRPr lang="ru-RU" sz="1000" dirty="0"/>
        </a:p>
      </dgm:t>
    </dgm:pt>
    <dgm:pt modelId="{9D2A9851-0B46-4930-BDF6-831AA0247EDE}" type="parTrans" cxnId="{A14F7ED1-11A8-4541-91E9-961F3EAC0AA3}">
      <dgm:prSet/>
      <dgm:spPr/>
      <dgm:t>
        <a:bodyPr/>
        <a:lstStyle/>
        <a:p>
          <a:endParaRPr lang="ru-RU"/>
        </a:p>
      </dgm:t>
    </dgm:pt>
    <dgm:pt modelId="{715ED13B-76B0-4542-861C-809E7295370B}" type="sibTrans" cxnId="{A14F7ED1-11A8-4541-91E9-961F3EAC0AA3}">
      <dgm:prSet/>
      <dgm:spPr/>
      <dgm:t>
        <a:bodyPr/>
        <a:lstStyle/>
        <a:p>
          <a:endParaRPr lang="ru-RU"/>
        </a:p>
      </dgm:t>
    </dgm:pt>
    <dgm:pt modelId="{EB17D608-95EF-4CD6-823F-863F93663E19}">
      <dgm:prSet/>
      <dgm:spPr/>
      <dgm:t>
        <a:bodyPr/>
        <a:lstStyle/>
        <a:p>
          <a:r>
            <a:rPr lang="en-US" dirty="0"/>
            <a:t>S</a:t>
          </a:r>
          <a:r>
            <a:rPr lang="uz-Latn-UZ" dirty="0"/>
            <a:t>hartnoma (hosil</a:t>
          </a:r>
          <a:r>
            <a:rPr lang="en-US" dirty="0"/>
            <a:t>a</a:t>
          </a:r>
          <a:r>
            <a:rPr lang="uz-Latn-UZ" dirty="0"/>
            <a:t> moliyaviy vosita), unga ko'ra bir tomon (sotuvchi) shartnomada ko'rsatilgan muddatda tovarni (asosiy aktivni) boshqa tomonga (xaridorga) topshirish</a:t>
          </a:r>
          <a:r>
            <a:rPr lang="en-US" dirty="0" err="1"/>
            <a:t>ni</a:t>
          </a:r>
          <a:r>
            <a:rPr lang="en-US" dirty="0"/>
            <a:t>, </a:t>
          </a:r>
          <a:r>
            <a:rPr lang="en-US" dirty="0" err="1"/>
            <a:t>xaridor</a:t>
          </a:r>
          <a:r>
            <a:rPr lang="en-US" dirty="0"/>
            <a:t> </a:t>
          </a:r>
          <a:r>
            <a:rPr lang="en-US" dirty="0" err="1"/>
            <a:t>esa</a:t>
          </a:r>
          <a:r>
            <a:rPr lang="en-US" dirty="0"/>
            <a:t> </a:t>
          </a:r>
          <a:r>
            <a:rPr lang="uz-Latn-UZ" dirty="0"/>
            <a:t>pul majburiyatini bajarish</a:t>
          </a:r>
          <a:r>
            <a:rPr lang="en-US" dirty="0" err="1"/>
            <a:t>ni</a:t>
          </a:r>
          <a:r>
            <a:rPr lang="en-US" dirty="0"/>
            <a:t> </a:t>
          </a:r>
          <a:r>
            <a:rPr lang="uz-Latn-UZ" dirty="0"/>
            <a:t>o'z zimmasiga oladi. </a:t>
          </a:r>
          <a:r>
            <a:rPr lang="en-US" dirty="0"/>
            <a:t>U</a:t>
          </a:r>
          <a:r>
            <a:rPr lang="uz-Latn-UZ" dirty="0"/>
            <a:t>shbu bazaviy aktivni </a:t>
          </a:r>
          <a:r>
            <a:rPr lang="en-US" dirty="0" err="1"/>
            <a:t>kelishilgan</a:t>
          </a:r>
          <a:r>
            <a:rPr lang="uz-Latn-UZ" dirty="0"/>
            <a:t> shartlarga ko'ra tomonlar </a:t>
          </a:r>
          <a:r>
            <a:rPr lang="en-US" dirty="0" err="1"/>
            <a:t>almashadilar</a:t>
          </a:r>
          <a:r>
            <a:rPr lang="en-US" dirty="0"/>
            <a:t> </a:t>
          </a:r>
          <a:r>
            <a:rPr lang="en-US" dirty="0" err="1"/>
            <a:t>va</a:t>
          </a:r>
          <a:r>
            <a:rPr lang="en-US" dirty="0"/>
            <a:t> </a:t>
          </a:r>
          <a:r>
            <a:rPr lang="uz-Latn-UZ" dirty="0"/>
            <a:t>o'z majburiyatlarini</a:t>
          </a:r>
          <a:r>
            <a:rPr lang="en-US" dirty="0"/>
            <a:t> </a:t>
          </a:r>
          <a:r>
            <a:rPr lang="uz-Latn-UZ" dirty="0"/>
            <a:t>shartnomada belgilangan muddatda </a:t>
          </a:r>
          <a:r>
            <a:rPr lang="en-US" dirty="0" err="1"/>
            <a:t>bajaradilar</a:t>
          </a:r>
          <a:r>
            <a:rPr lang="uz-Latn-UZ" dirty="0"/>
            <a:t>.</a:t>
          </a:r>
          <a:r>
            <a:rPr lang="en-US" dirty="0"/>
            <a:t> </a:t>
          </a:r>
        </a:p>
        <a:p>
          <a:r>
            <a:rPr lang="uz-Latn-UZ" dirty="0"/>
            <a:t>Forvard shartnomasi – bu</a:t>
          </a:r>
          <a:r>
            <a:rPr lang="en-US" dirty="0"/>
            <a:t> </a:t>
          </a:r>
          <a:r>
            <a:rPr lang="en-US" dirty="0" err="1"/>
            <a:t>bajarilishi</a:t>
          </a:r>
          <a:r>
            <a:rPr lang="en-US" dirty="0"/>
            <a:t> </a:t>
          </a:r>
          <a:r>
            <a:rPr lang="en-US" dirty="0" err="1"/>
            <a:t>shart</a:t>
          </a:r>
          <a:r>
            <a:rPr lang="en-US" dirty="0"/>
            <a:t> </a:t>
          </a:r>
          <a:r>
            <a:rPr lang="en-US" dirty="0" err="1"/>
            <a:t>bo’lgan</a:t>
          </a:r>
          <a:r>
            <a:rPr lang="uz-Latn-UZ" dirty="0"/>
            <a:t> majburiy </a:t>
          </a:r>
          <a:r>
            <a:rPr lang="en-US" dirty="0" err="1"/>
            <a:t>muddatli</a:t>
          </a:r>
          <a:r>
            <a:rPr lang="uz-Latn-UZ" dirty="0"/>
            <a:t> shartnoma bo'lib, unga ko'ra xaridor va sotuvchi belgilangan sifat va miqdor yoki valyutadagi tovarlarni kelajakda ma'lum bir sanada etkazib berishga rozi bo'ladilar. Tovarning narxi, valyuta kursi va boshqa shartlar bitim tuzish vaqtida belgilanadi.</a:t>
          </a:r>
          <a:endParaRPr lang="ru-RU" dirty="0"/>
        </a:p>
      </dgm:t>
    </dgm:pt>
    <dgm:pt modelId="{2A407B1C-C5D4-4A2D-A096-B83C4C1BAAE3}" type="parTrans" cxnId="{652E76F1-A106-40A2-B8B5-94D5DB7CDFEF}">
      <dgm:prSet/>
      <dgm:spPr/>
      <dgm:t>
        <a:bodyPr/>
        <a:lstStyle/>
        <a:p>
          <a:endParaRPr lang="ru-RU"/>
        </a:p>
      </dgm:t>
    </dgm:pt>
    <dgm:pt modelId="{A7B495F2-B036-468E-84F0-8765213736EE}" type="sibTrans" cxnId="{652E76F1-A106-40A2-B8B5-94D5DB7CDFEF}">
      <dgm:prSet/>
      <dgm:spPr/>
      <dgm:t>
        <a:bodyPr/>
        <a:lstStyle/>
        <a:p>
          <a:endParaRPr lang="ru-RU"/>
        </a:p>
      </dgm:t>
    </dgm:pt>
    <dgm:pt modelId="{68D9DFC3-B369-4C1E-BB0F-E9EAA6DF55DA}" type="pres">
      <dgm:prSet presAssocID="{3B871FDE-5336-4E5B-AF67-2A2837F23ACE}" presName="Name0" presStyleCnt="0">
        <dgm:presLayoutVars>
          <dgm:chMax val="7"/>
          <dgm:chPref val="7"/>
          <dgm:dir/>
        </dgm:presLayoutVars>
      </dgm:prSet>
      <dgm:spPr/>
      <dgm:t>
        <a:bodyPr/>
        <a:lstStyle/>
        <a:p>
          <a:endParaRPr lang="ru-RU"/>
        </a:p>
      </dgm:t>
    </dgm:pt>
    <dgm:pt modelId="{867BCDF4-FC89-4C02-BEC4-91929473E8AC}" type="pres">
      <dgm:prSet presAssocID="{3B871FDE-5336-4E5B-AF67-2A2837F23ACE}" presName="Name1" presStyleCnt="0"/>
      <dgm:spPr/>
    </dgm:pt>
    <dgm:pt modelId="{22315A42-E051-4E55-8A92-A86DDEAF2EB2}" type="pres">
      <dgm:prSet presAssocID="{3B871FDE-5336-4E5B-AF67-2A2837F23ACE}" presName="cycle" presStyleCnt="0"/>
      <dgm:spPr/>
    </dgm:pt>
    <dgm:pt modelId="{6A5B812D-075C-4B82-AE95-DC0F4AEDA69B}" type="pres">
      <dgm:prSet presAssocID="{3B871FDE-5336-4E5B-AF67-2A2837F23ACE}" presName="srcNode" presStyleLbl="node1" presStyleIdx="0" presStyleCnt="3"/>
      <dgm:spPr/>
    </dgm:pt>
    <dgm:pt modelId="{14E65A10-B0BE-4959-877E-C9AAAD6DF01C}" type="pres">
      <dgm:prSet presAssocID="{3B871FDE-5336-4E5B-AF67-2A2837F23ACE}" presName="conn" presStyleLbl="parChTrans1D2" presStyleIdx="0" presStyleCnt="1"/>
      <dgm:spPr/>
      <dgm:t>
        <a:bodyPr/>
        <a:lstStyle/>
        <a:p>
          <a:endParaRPr lang="ru-RU"/>
        </a:p>
      </dgm:t>
    </dgm:pt>
    <dgm:pt modelId="{60612DFC-8733-455C-9512-50B039B356D1}" type="pres">
      <dgm:prSet presAssocID="{3B871FDE-5336-4E5B-AF67-2A2837F23ACE}" presName="extraNode" presStyleLbl="node1" presStyleIdx="0" presStyleCnt="3"/>
      <dgm:spPr/>
    </dgm:pt>
    <dgm:pt modelId="{AB4E42DD-13BA-40E6-AEEE-924463E5295E}" type="pres">
      <dgm:prSet presAssocID="{3B871FDE-5336-4E5B-AF67-2A2837F23ACE}" presName="dstNode" presStyleLbl="node1" presStyleIdx="0" presStyleCnt="3"/>
      <dgm:spPr/>
    </dgm:pt>
    <dgm:pt modelId="{D366B696-D26E-4538-A16F-C7365794EBC6}" type="pres">
      <dgm:prSet presAssocID="{75538BD7-C59E-4635-8AB8-406CB2B92826}" presName="text_1" presStyleLbl="node1" presStyleIdx="0" presStyleCnt="3">
        <dgm:presLayoutVars>
          <dgm:bulletEnabled val="1"/>
        </dgm:presLayoutVars>
      </dgm:prSet>
      <dgm:spPr/>
      <dgm:t>
        <a:bodyPr/>
        <a:lstStyle/>
        <a:p>
          <a:endParaRPr lang="ru-RU"/>
        </a:p>
      </dgm:t>
    </dgm:pt>
    <dgm:pt modelId="{5C734282-8819-47E6-8803-0DC75C312BC7}" type="pres">
      <dgm:prSet presAssocID="{75538BD7-C59E-4635-8AB8-406CB2B92826}" presName="accent_1" presStyleCnt="0"/>
      <dgm:spPr/>
    </dgm:pt>
    <dgm:pt modelId="{6E8ACDDB-6D43-40A3-80AA-DA44346EB767}" type="pres">
      <dgm:prSet presAssocID="{75538BD7-C59E-4635-8AB8-406CB2B92826}" presName="accentRepeatNode" presStyleLbl="solidFgAcc1" presStyleIdx="0" presStyleCnt="3"/>
      <dgm:spPr/>
    </dgm:pt>
    <dgm:pt modelId="{173C6F9C-EB9F-4320-B5E7-F6102FED0365}" type="pres">
      <dgm:prSet presAssocID="{45047C8F-8B34-4A6D-B6A2-4C19CD7E66B9}" presName="text_2" presStyleLbl="node1" presStyleIdx="1" presStyleCnt="3">
        <dgm:presLayoutVars>
          <dgm:bulletEnabled val="1"/>
        </dgm:presLayoutVars>
      </dgm:prSet>
      <dgm:spPr/>
      <dgm:t>
        <a:bodyPr/>
        <a:lstStyle/>
        <a:p>
          <a:endParaRPr lang="ru-RU"/>
        </a:p>
      </dgm:t>
    </dgm:pt>
    <dgm:pt modelId="{5F498E73-89F4-414C-A51C-8D4DFD120FCD}" type="pres">
      <dgm:prSet presAssocID="{45047C8F-8B34-4A6D-B6A2-4C19CD7E66B9}" presName="accent_2" presStyleCnt="0"/>
      <dgm:spPr/>
    </dgm:pt>
    <dgm:pt modelId="{11D4AB68-7485-4DEA-8E7D-77B2166E1825}" type="pres">
      <dgm:prSet presAssocID="{45047C8F-8B34-4A6D-B6A2-4C19CD7E66B9}" presName="accentRepeatNode" presStyleLbl="solidFgAcc1" presStyleIdx="1" presStyleCnt="3"/>
      <dgm:spPr/>
    </dgm:pt>
    <dgm:pt modelId="{D6B0DC1B-9401-42BB-B5E4-EDB9CBDB1FC0}" type="pres">
      <dgm:prSet presAssocID="{EB17D608-95EF-4CD6-823F-863F93663E19}" presName="text_3" presStyleLbl="node1" presStyleIdx="2" presStyleCnt="3" custScaleY="123772">
        <dgm:presLayoutVars>
          <dgm:bulletEnabled val="1"/>
        </dgm:presLayoutVars>
      </dgm:prSet>
      <dgm:spPr/>
      <dgm:t>
        <a:bodyPr/>
        <a:lstStyle/>
        <a:p>
          <a:endParaRPr lang="ru-RU"/>
        </a:p>
      </dgm:t>
    </dgm:pt>
    <dgm:pt modelId="{915BFB33-B0F8-484C-9A0E-083F0B6A23F2}" type="pres">
      <dgm:prSet presAssocID="{EB17D608-95EF-4CD6-823F-863F93663E19}" presName="accent_3" presStyleCnt="0"/>
      <dgm:spPr/>
    </dgm:pt>
    <dgm:pt modelId="{1362EB84-4757-4570-B3E3-72A351977BFA}" type="pres">
      <dgm:prSet presAssocID="{EB17D608-95EF-4CD6-823F-863F93663E19}" presName="accentRepeatNode" presStyleLbl="solidFgAcc1" presStyleIdx="2" presStyleCnt="3"/>
      <dgm:spPr/>
    </dgm:pt>
  </dgm:ptLst>
  <dgm:cxnLst>
    <dgm:cxn modelId="{E649E700-6B29-4D0F-9AEE-D774EA56D99A}" type="presOf" srcId="{45047C8F-8B34-4A6D-B6A2-4C19CD7E66B9}" destId="{173C6F9C-EB9F-4320-B5E7-F6102FED0365}" srcOrd="0" destOrd="0" presId="urn:microsoft.com/office/officeart/2008/layout/VerticalCurvedList"/>
    <dgm:cxn modelId="{A14F7ED1-11A8-4541-91E9-961F3EAC0AA3}" srcId="{3B871FDE-5336-4E5B-AF67-2A2837F23ACE}" destId="{45047C8F-8B34-4A6D-B6A2-4C19CD7E66B9}" srcOrd="1" destOrd="0" parTransId="{9D2A9851-0B46-4930-BDF6-831AA0247EDE}" sibTransId="{715ED13B-76B0-4542-861C-809E7295370B}"/>
    <dgm:cxn modelId="{FC30A441-FC0F-458D-AD5B-FF55A9F5C758}" type="presOf" srcId="{B146C682-9453-4BFF-8DF5-2475A26EF570}" destId="{14E65A10-B0BE-4959-877E-C9AAAD6DF01C}" srcOrd="0" destOrd="0" presId="urn:microsoft.com/office/officeart/2008/layout/VerticalCurvedList"/>
    <dgm:cxn modelId="{C7B4BF9E-EEF9-46AA-9F87-33A7A15FBEA9}" srcId="{3B871FDE-5336-4E5B-AF67-2A2837F23ACE}" destId="{75538BD7-C59E-4635-8AB8-406CB2B92826}" srcOrd="0" destOrd="0" parTransId="{B053B320-2D9A-4DC3-A3D7-B4D11D14A9C8}" sibTransId="{B146C682-9453-4BFF-8DF5-2475A26EF570}"/>
    <dgm:cxn modelId="{652E76F1-A106-40A2-B8B5-94D5DB7CDFEF}" srcId="{3B871FDE-5336-4E5B-AF67-2A2837F23ACE}" destId="{EB17D608-95EF-4CD6-823F-863F93663E19}" srcOrd="2" destOrd="0" parTransId="{2A407B1C-C5D4-4A2D-A096-B83C4C1BAAE3}" sibTransId="{A7B495F2-B036-468E-84F0-8765213736EE}"/>
    <dgm:cxn modelId="{45A3596B-5FDB-4128-B585-0175DD2268C6}" type="presOf" srcId="{75538BD7-C59E-4635-8AB8-406CB2B92826}" destId="{D366B696-D26E-4538-A16F-C7365794EBC6}" srcOrd="0" destOrd="0" presId="urn:microsoft.com/office/officeart/2008/layout/VerticalCurvedList"/>
    <dgm:cxn modelId="{0921A4AC-483A-46B1-957B-B9036BBED46F}" type="presOf" srcId="{3B871FDE-5336-4E5B-AF67-2A2837F23ACE}" destId="{68D9DFC3-B369-4C1E-BB0F-E9EAA6DF55DA}" srcOrd="0" destOrd="0" presId="urn:microsoft.com/office/officeart/2008/layout/VerticalCurvedList"/>
    <dgm:cxn modelId="{5D40BC55-4529-4E01-9398-3EB7C7C57B73}" type="presOf" srcId="{EB17D608-95EF-4CD6-823F-863F93663E19}" destId="{D6B0DC1B-9401-42BB-B5E4-EDB9CBDB1FC0}" srcOrd="0" destOrd="0" presId="urn:microsoft.com/office/officeart/2008/layout/VerticalCurvedList"/>
    <dgm:cxn modelId="{70780FB6-E838-402B-9025-E14C75F6D981}" type="presParOf" srcId="{68D9DFC3-B369-4C1E-BB0F-E9EAA6DF55DA}" destId="{867BCDF4-FC89-4C02-BEC4-91929473E8AC}" srcOrd="0" destOrd="0" presId="urn:microsoft.com/office/officeart/2008/layout/VerticalCurvedList"/>
    <dgm:cxn modelId="{BB60E0D5-4369-4419-BD24-C7D996AE5B18}" type="presParOf" srcId="{867BCDF4-FC89-4C02-BEC4-91929473E8AC}" destId="{22315A42-E051-4E55-8A92-A86DDEAF2EB2}" srcOrd="0" destOrd="0" presId="urn:microsoft.com/office/officeart/2008/layout/VerticalCurvedList"/>
    <dgm:cxn modelId="{68809CA5-2F08-42B8-B1D1-283A6C9D8D3D}" type="presParOf" srcId="{22315A42-E051-4E55-8A92-A86DDEAF2EB2}" destId="{6A5B812D-075C-4B82-AE95-DC0F4AEDA69B}" srcOrd="0" destOrd="0" presId="urn:microsoft.com/office/officeart/2008/layout/VerticalCurvedList"/>
    <dgm:cxn modelId="{935A8E9A-35CA-467F-BF40-BB7F90B8A792}" type="presParOf" srcId="{22315A42-E051-4E55-8A92-A86DDEAF2EB2}" destId="{14E65A10-B0BE-4959-877E-C9AAAD6DF01C}" srcOrd="1" destOrd="0" presId="urn:microsoft.com/office/officeart/2008/layout/VerticalCurvedList"/>
    <dgm:cxn modelId="{40020A70-FF56-47E6-AC72-01F9243A0BAC}" type="presParOf" srcId="{22315A42-E051-4E55-8A92-A86DDEAF2EB2}" destId="{60612DFC-8733-455C-9512-50B039B356D1}" srcOrd="2" destOrd="0" presId="urn:microsoft.com/office/officeart/2008/layout/VerticalCurvedList"/>
    <dgm:cxn modelId="{DB02D060-FAEB-41E9-A61E-F298CD02019F}" type="presParOf" srcId="{22315A42-E051-4E55-8A92-A86DDEAF2EB2}" destId="{AB4E42DD-13BA-40E6-AEEE-924463E5295E}" srcOrd="3" destOrd="0" presId="urn:microsoft.com/office/officeart/2008/layout/VerticalCurvedList"/>
    <dgm:cxn modelId="{3F90C64E-D348-435E-A27E-7FC61EAB6468}" type="presParOf" srcId="{867BCDF4-FC89-4C02-BEC4-91929473E8AC}" destId="{D366B696-D26E-4538-A16F-C7365794EBC6}" srcOrd="1" destOrd="0" presId="urn:microsoft.com/office/officeart/2008/layout/VerticalCurvedList"/>
    <dgm:cxn modelId="{0171B3D8-7567-4DB9-B9E4-BA0047AC328B}" type="presParOf" srcId="{867BCDF4-FC89-4C02-BEC4-91929473E8AC}" destId="{5C734282-8819-47E6-8803-0DC75C312BC7}" srcOrd="2" destOrd="0" presId="urn:microsoft.com/office/officeart/2008/layout/VerticalCurvedList"/>
    <dgm:cxn modelId="{A040E183-53C6-4791-8618-D79740A1A8E0}" type="presParOf" srcId="{5C734282-8819-47E6-8803-0DC75C312BC7}" destId="{6E8ACDDB-6D43-40A3-80AA-DA44346EB767}" srcOrd="0" destOrd="0" presId="urn:microsoft.com/office/officeart/2008/layout/VerticalCurvedList"/>
    <dgm:cxn modelId="{9F0A8406-F974-4D3D-8C2B-05FF9EB3EFE6}" type="presParOf" srcId="{867BCDF4-FC89-4C02-BEC4-91929473E8AC}" destId="{173C6F9C-EB9F-4320-B5E7-F6102FED0365}" srcOrd="3" destOrd="0" presId="urn:microsoft.com/office/officeart/2008/layout/VerticalCurvedList"/>
    <dgm:cxn modelId="{F8F084D9-59AD-41E0-88A1-D7D2FF14E86B}" type="presParOf" srcId="{867BCDF4-FC89-4C02-BEC4-91929473E8AC}" destId="{5F498E73-89F4-414C-A51C-8D4DFD120FCD}" srcOrd="4" destOrd="0" presId="urn:microsoft.com/office/officeart/2008/layout/VerticalCurvedList"/>
    <dgm:cxn modelId="{4E26BA16-6030-4A28-AEAB-5EF1E47B6DDF}" type="presParOf" srcId="{5F498E73-89F4-414C-A51C-8D4DFD120FCD}" destId="{11D4AB68-7485-4DEA-8E7D-77B2166E1825}" srcOrd="0" destOrd="0" presId="urn:microsoft.com/office/officeart/2008/layout/VerticalCurvedList"/>
    <dgm:cxn modelId="{A2CBA4D8-1E35-41AC-A4DC-0F30B98BBB9F}" type="presParOf" srcId="{867BCDF4-FC89-4C02-BEC4-91929473E8AC}" destId="{D6B0DC1B-9401-42BB-B5E4-EDB9CBDB1FC0}" srcOrd="5" destOrd="0" presId="urn:microsoft.com/office/officeart/2008/layout/VerticalCurvedList"/>
    <dgm:cxn modelId="{EE1165D7-4A0E-47B4-8BAA-A74DF051E15C}" type="presParOf" srcId="{867BCDF4-FC89-4C02-BEC4-91929473E8AC}" destId="{915BFB33-B0F8-484C-9A0E-083F0B6A23F2}" srcOrd="6" destOrd="0" presId="urn:microsoft.com/office/officeart/2008/layout/VerticalCurvedList"/>
    <dgm:cxn modelId="{33CF43E1-CA19-4A36-B1CF-AEB96E2877CF}" type="presParOf" srcId="{915BFB33-B0F8-484C-9A0E-083F0B6A23F2}" destId="{1362EB84-4757-4570-B3E3-72A351977BF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A592FB-B7A2-4D4E-BC3C-2B8248C4B213}" type="doc">
      <dgm:prSet loTypeId="urn:microsoft.com/office/officeart/2005/8/layout/radial5" loCatId="relationship" qsTypeId="urn:microsoft.com/office/officeart/2005/8/quickstyle/simple3" qsCatId="simple" csTypeId="urn:microsoft.com/office/officeart/2005/8/colors/accent1_2" csCatId="accent1" phldr="1"/>
      <dgm:spPr/>
      <dgm:t>
        <a:bodyPr/>
        <a:lstStyle/>
        <a:p>
          <a:endParaRPr lang="ru-RU"/>
        </a:p>
      </dgm:t>
    </dgm:pt>
    <dgm:pt modelId="{29278753-67FF-4FF9-BAE3-ECAC2ECF87C1}">
      <dgm:prSet phldrT="[Текст]"/>
      <dgm:spPr/>
      <dgm:t>
        <a:bodyPr/>
        <a:lstStyle/>
        <a:p>
          <a:r>
            <a:rPr lang="ru-RU" dirty="0" err="1"/>
            <a:t>Ташқи</a:t>
          </a:r>
          <a:r>
            <a:rPr lang="ru-RU" dirty="0"/>
            <a:t> </a:t>
          </a:r>
          <a:r>
            <a:rPr lang="ru-RU" dirty="0" err="1"/>
            <a:t>савдо</a:t>
          </a:r>
          <a:r>
            <a:rPr lang="ru-RU" dirty="0"/>
            <a:t> </a:t>
          </a:r>
          <a:r>
            <a:rPr lang="ru-RU" dirty="0" err="1"/>
            <a:t>шартномалари</a:t>
          </a:r>
          <a:r>
            <a:rPr lang="ru-RU" dirty="0"/>
            <a:t> </a:t>
          </a:r>
          <a:r>
            <a:rPr lang="ru-RU" dirty="0" err="1"/>
            <a:t>бўйича</a:t>
          </a:r>
          <a:r>
            <a:rPr lang="ru-RU" dirty="0"/>
            <a:t> </a:t>
          </a:r>
          <a:r>
            <a:rPr lang="ru-RU" dirty="0" err="1"/>
            <a:t>ўзаро</a:t>
          </a:r>
          <a:r>
            <a:rPr lang="ru-RU" dirty="0"/>
            <a:t> </a:t>
          </a:r>
          <a:r>
            <a:rPr lang="ru-RU" dirty="0" err="1"/>
            <a:t>ҳисоб</a:t>
          </a:r>
          <a:r>
            <a:rPr lang="ru-RU" dirty="0"/>
            <a:t> </a:t>
          </a:r>
          <a:r>
            <a:rPr lang="ru-RU" dirty="0" err="1"/>
            <a:t>китоблар</a:t>
          </a:r>
          <a:endParaRPr lang="ru-RU" dirty="0"/>
        </a:p>
      </dgm:t>
    </dgm:pt>
    <dgm:pt modelId="{BB2A2ED3-F5C6-49FF-9F95-03003F2BE1BE}" type="parTrans" cxnId="{7812A39D-FA47-4BD7-9C3E-CE5EC634541B}">
      <dgm:prSet/>
      <dgm:spPr/>
      <dgm:t>
        <a:bodyPr/>
        <a:lstStyle/>
        <a:p>
          <a:endParaRPr lang="ru-RU"/>
        </a:p>
      </dgm:t>
    </dgm:pt>
    <dgm:pt modelId="{D056C987-8772-4D5F-9DC9-A2C32CE3EFFA}" type="sibTrans" cxnId="{7812A39D-FA47-4BD7-9C3E-CE5EC634541B}">
      <dgm:prSet/>
      <dgm:spPr/>
      <dgm:t>
        <a:bodyPr/>
        <a:lstStyle/>
        <a:p>
          <a:endParaRPr lang="ru-RU"/>
        </a:p>
      </dgm:t>
    </dgm:pt>
    <dgm:pt modelId="{4A2B3909-8757-4612-95F2-D8278DF533E0}">
      <dgm:prSet phldrT="[Текст]"/>
      <dgm:spPr/>
      <dgm:t>
        <a:bodyPr/>
        <a:lstStyle/>
        <a:p>
          <a:r>
            <a:rPr lang="uz-Cyrl-UZ" dirty="0"/>
            <a:t>Тўғридан тўғри тўловлар</a:t>
          </a:r>
          <a:endParaRPr lang="ru-RU" dirty="0"/>
        </a:p>
      </dgm:t>
    </dgm:pt>
    <dgm:pt modelId="{5391ADD0-CDF6-472A-A26F-AF32972D11B0}" type="parTrans" cxnId="{E7E89FCD-C263-4150-823A-4B7541949905}">
      <dgm:prSet/>
      <dgm:spPr/>
      <dgm:t>
        <a:bodyPr/>
        <a:lstStyle/>
        <a:p>
          <a:endParaRPr lang="ru-RU"/>
        </a:p>
      </dgm:t>
    </dgm:pt>
    <dgm:pt modelId="{62B9B373-D345-49BF-9416-020DC1984C11}" type="sibTrans" cxnId="{E7E89FCD-C263-4150-823A-4B7541949905}">
      <dgm:prSet/>
      <dgm:spPr/>
      <dgm:t>
        <a:bodyPr/>
        <a:lstStyle/>
        <a:p>
          <a:endParaRPr lang="ru-RU"/>
        </a:p>
      </dgm:t>
    </dgm:pt>
    <dgm:pt modelId="{571E75BD-F2EE-4072-BCC7-B97BFED141BB}">
      <dgm:prSet phldrT="[Текст]"/>
      <dgm:spPr/>
      <dgm:t>
        <a:bodyPr/>
        <a:lstStyle/>
        <a:p>
          <a:r>
            <a:rPr lang="uz-Cyrl-UZ" dirty="0"/>
            <a:t>Аккредитив орқали тўловлар</a:t>
          </a:r>
          <a:endParaRPr lang="ru-RU" dirty="0"/>
        </a:p>
      </dgm:t>
    </dgm:pt>
    <dgm:pt modelId="{B7DDB29B-A19C-4505-B39A-76AF68DF0AF7}" type="parTrans" cxnId="{AF13BFD8-4589-4188-9ED3-15E66380CB26}">
      <dgm:prSet/>
      <dgm:spPr/>
      <dgm:t>
        <a:bodyPr/>
        <a:lstStyle/>
        <a:p>
          <a:endParaRPr lang="ru-RU"/>
        </a:p>
      </dgm:t>
    </dgm:pt>
    <dgm:pt modelId="{03E2F26B-5123-4B05-BD2C-4A43D9FC1821}" type="sibTrans" cxnId="{AF13BFD8-4589-4188-9ED3-15E66380CB26}">
      <dgm:prSet/>
      <dgm:spPr/>
      <dgm:t>
        <a:bodyPr/>
        <a:lstStyle/>
        <a:p>
          <a:endParaRPr lang="ru-RU"/>
        </a:p>
      </dgm:t>
    </dgm:pt>
    <dgm:pt modelId="{66C68059-055D-4771-9975-B2CB127B623D}">
      <dgm:prSet phldrT="[Текст]"/>
      <dgm:spPr/>
      <dgm:t>
        <a:bodyPr/>
        <a:lstStyle/>
        <a:p>
          <a:r>
            <a:rPr lang="uz-Cyrl-UZ" dirty="0"/>
            <a:t>Гарантия асосида тўловлар</a:t>
          </a:r>
          <a:endParaRPr lang="ru-RU" dirty="0"/>
        </a:p>
      </dgm:t>
    </dgm:pt>
    <dgm:pt modelId="{94585CF6-133B-49BD-910B-ACD379B86E17}" type="parTrans" cxnId="{B1D05064-3A19-44A5-8C07-CB71E4FEBB75}">
      <dgm:prSet/>
      <dgm:spPr/>
      <dgm:t>
        <a:bodyPr/>
        <a:lstStyle/>
        <a:p>
          <a:endParaRPr lang="ru-RU"/>
        </a:p>
      </dgm:t>
    </dgm:pt>
    <dgm:pt modelId="{0D0B4BEC-C52F-4B03-B69B-4D24F7F2E54D}" type="sibTrans" cxnId="{B1D05064-3A19-44A5-8C07-CB71E4FEBB75}">
      <dgm:prSet/>
      <dgm:spPr/>
      <dgm:t>
        <a:bodyPr/>
        <a:lstStyle/>
        <a:p>
          <a:endParaRPr lang="ru-RU"/>
        </a:p>
      </dgm:t>
    </dgm:pt>
    <dgm:pt modelId="{D40B9A63-4E68-49D1-AE1D-EA6AAC2EB7F8}">
      <dgm:prSet phldrT="[Текст]"/>
      <dgm:spPr/>
      <dgm:t>
        <a:bodyPr/>
        <a:lstStyle/>
        <a:p>
          <a:r>
            <a:rPr lang="uz-Cyrl-UZ" dirty="0"/>
            <a:t>Бошқа турдаги ҳисоб китоблар (бартер, толлинг...)</a:t>
          </a:r>
          <a:endParaRPr lang="ru-RU" dirty="0"/>
        </a:p>
      </dgm:t>
    </dgm:pt>
    <dgm:pt modelId="{F3ADFFC0-EC8D-4740-98B8-36C3DFE3ABE2}" type="parTrans" cxnId="{33A63B11-9253-4127-9749-F4FD8D6733F6}">
      <dgm:prSet/>
      <dgm:spPr/>
      <dgm:t>
        <a:bodyPr/>
        <a:lstStyle/>
        <a:p>
          <a:endParaRPr lang="ru-RU"/>
        </a:p>
      </dgm:t>
    </dgm:pt>
    <dgm:pt modelId="{92F52217-F99F-4894-9BDF-67E8EBAF4C8F}" type="sibTrans" cxnId="{33A63B11-9253-4127-9749-F4FD8D6733F6}">
      <dgm:prSet/>
      <dgm:spPr/>
      <dgm:t>
        <a:bodyPr/>
        <a:lstStyle/>
        <a:p>
          <a:endParaRPr lang="ru-RU"/>
        </a:p>
      </dgm:t>
    </dgm:pt>
    <dgm:pt modelId="{61019A67-8417-4589-ABFD-CBD4E3A474B8}" type="pres">
      <dgm:prSet presAssocID="{3AA592FB-B7A2-4D4E-BC3C-2B8248C4B213}" presName="Name0" presStyleCnt="0">
        <dgm:presLayoutVars>
          <dgm:chMax val="1"/>
          <dgm:dir/>
          <dgm:animLvl val="ctr"/>
          <dgm:resizeHandles val="exact"/>
        </dgm:presLayoutVars>
      </dgm:prSet>
      <dgm:spPr/>
      <dgm:t>
        <a:bodyPr/>
        <a:lstStyle/>
        <a:p>
          <a:endParaRPr lang="ru-RU"/>
        </a:p>
      </dgm:t>
    </dgm:pt>
    <dgm:pt modelId="{83089C96-1C53-4C65-9FE9-BB9D389466B3}" type="pres">
      <dgm:prSet presAssocID="{29278753-67FF-4FF9-BAE3-ECAC2ECF87C1}" presName="centerShape" presStyleLbl="node0" presStyleIdx="0" presStyleCnt="1" custScaleX="175204" custScaleY="172251"/>
      <dgm:spPr/>
      <dgm:t>
        <a:bodyPr/>
        <a:lstStyle/>
        <a:p>
          <a:endParaRPr lang="ru-RU"/>
        </a:p>
      </dgm:t>
    </dgm:pt>
    <dgm:pt modelId="{D807ED36-53CD-4160-843D-2D7F2F93E5AE}" type="pres">
      <dgm:prSet presAssocID="{5391ADD0-CDF6-472A-A26F-AF32972D11B0}" presName="parTrans" presStyleLbl="sibTrans2D1" presStyleIdx="0" presStyleCnt="4"/>
      <dgm:spPr/>
      <dgm:t>
        <a:bodyPr/>
        <a:lstStyle/>
        <a:p>
          <a:endParaRPr lang="ru-RU"/>
        </a:p>
      </dgm:t>
    </dgm:pt>
    <dgm:pt modelId="{716B6472-4B95-4D78-951F-8E7ED42B9CF7}" type="pres">
      <dgm:prSet presAssocID="{5391ADD0-CDF6-472A-A26F-AF32972D11B0}" presName="connectorText" presStyleLbl="sibTrans2D1" presStyleIdx="0" presStyleCnt="4"/>
      <dgm:spPr/>
      <dgm:t>
        <a:bodyPr/>
        <a:lstStyle/>
        <a:p>
          <a:endParaRPr lang="ru-RU"/>
        </a:p>
      </dgm:t>
    </dgm:pt>
    <dgm:pt modelId="{024663AF-8D9F-493F-A431-6E5AC47B4EAD}" type="pres">
      <dgm:prSet presAssocID="{4A2B3909-8757-4612-95F2-D8278DF533E0}" presName="node" presStyleLbl="node1" presStyleIdx="0" presStyleCnt="4" custRadScaleRad="141885" custRadScaleInc="-146293">
        <dgm:presLayoutVars>
          <dgm:bulletEnabled val="1"/>
        </dgm:presLayoutVars>
      </dgm:prSet>
      <dgm:spPr/>
      <dgm:t>
        <a:bodyPr/>
        <a:lstStyle/>
        <a:p>
          <a:endParaRPr lang="ru-RU"/>
        </a:p>
      </dgm:t>
    </dgm:pt>
    <dgm:pt modelId="{D4C97084-B77D-44DE-A4A0-207509BDAF17}" type="pres">
      <dgm:prSet presAssocID="{B7DDB29B-A19C-4505-B39A-76AF68DF0AF7}" presName="parTrans" presStyleLbl="sibTrans2D1" presStyleIdx="1" presStyleCnt="4"/>
      <dgm:spPr/>
      <dgm:t>
        <a:bodyPr/>
        <a:lstStyle/>
        <a:p>
          <a:endParaRPr lang="ru-RU"/>
        </a:p>
      </dgm:t>
    </dgm:pt>
    <dgm:pt modelId="{841150E9-C45E-464A-80CE-321843D01D94}" type="pres">
      <dgm:prSet presAssocID="{B7DDB29B-A19C-4505-B39A-76AF68DF0AF7}" presName="connectorText" presStyleLbl="sibTrans2D1" presStyleIdx="1" presStyleCnt="4"/>
      <dgm:spPr/>
      <dgm:t>
        <a:bodyPr/>
        <a:lstStyle/>
        <a:p>
          <a:endParaRPr lang="ru-RU"/>
        </a:p>
      </dgm:t>
    </dgm:pt>
    <dgm:pt modelId="{879814C0-D519-457B-ABE9-FF2C8D9A6214}" type="pres">
      <dgm:prSet presAssocID="{571E75BD-F2EE-4072-BCC7-B97BFED141BB}" presName="node" presStyleLbl="node1" presStyleIdx="1" presStyleCnt="4" custRadScaleRad="141617" custRadScaleInc="-50065">
        <dgm:presLayoutVars>
          <dgm:bulletEnabled val="1"/>
        </dgm:presLayoutVars>
      </dgm:prSet>
      <dgm:spPr/>
      <dgm:t>
        <a:bodyPr/>
        <a:lstStyle/>
        <a:p>
          <a:endParaRPr lang="ru-RU"/>
        </a:p>
      </dgm:t>
    </dgm:pt>
    <dgm:pt modelId="{FD3C61B7-2210-41AF-892A-156039657545}" type="pres">
      <dgm:prSet presAssocID="{94585CF6-133B-49BD-910B-ACD379B86E17}" presName="parTrans" presStyleLbl="sibTrans2D1" presStyleIdx="2" presStyleCnt="4"/>
      <dgm:spPr/>
      <dgm:t>
        <a:bodyPr/>
        <a:lstStyle/>
        <a:p>
          <a:endParaRPr lang="ru-RU"/>
        </a:p>
      </dgm:t>
    </dgm:pt>
    <dgm:pt modelId="{3611246C-AB8E-4EE3-B71A-E18064F0D5EF}" type="pres">
      <dgm:prSet presAssocID="{94585CF6-133B-49BD-910B-ACD379B86E17}" presName="connectorText" presStyleLbl="sibTrans2D1" presStyleIdx="2" presStyleCnt="4"/>
      <dgm:spPr/>
      <dgm:t>
        <a:bodyPr/>
        <a:lstStyle/>
        <a:p>
          <a:endParaRPr lang="ru-RU"/>
        </a:p>
      </dgm:t>
    </dgm:pt>
    <dgm:pt modelId="{AAD528E2-CC35-4481-8DB8-B87A505EB60C}" type="pres">
      <dgm:prSet presAssocID="{66C68059-055D-4771-9975-B2CB127B623D}" presName="node" presStyleLbl="node1" presStyleIdx="2" presStyleCnt="4" custRadScaleRad="142580" custRadScaleInc="-147899">
        <dgm:presLayoutVars>
          <dgm:bulletEnabled val="1"/>
        </dgm:presLayoutVars>
      </dgm:prSet>
      <dgm:spPr/>
      <dgm:t>
        <a:bodyPr/>
        <a:lstStyle/>
        <a:p>
          <a:endParaRPr lang="ru-RU"/>
        </a:p>
      </dgm:t>
    </dgm:pt>
    <dgm:pt modelId="{F911DFEB-AD54-48C1-B804-338F9993AEDD}" type="pres">
      <dgm:prSet presAssocID="{F3ADFFC0-EC8D-4740-98B8-36C3DFE3ABE2}" presName="parTrans" presStyleLbl="sibTrans2D1" presStyleIdx="3" presStyleCnt="4"/>
      <dgm:spPr/>
      <dgm:t>
        <a:bodyPr/>
        <a:lstStyle/>
        <a:p>
          <a:endParaRPr lang="ru-RU"/>
        </a:p>
      </dgm:t>
    </dgm:pt>
    <dgm:pt modelId="{DF2DCE25-D723-44BA-BB73-088B45FE777D}" type="pres">
      <dgm:prSet presAssocID="{F3ADFFC0-EC8D-4740-98B8-36C3DFE3ABE2}" presName="connectorText" presStyleLbl="sibTrans2D1" presStyleIdx="3" presStyleCnt="4"/>
      <dgm:spPr/>
      <dgm:t>
        <a:bodyPr/>
        <a:lstStyle/>
        <a:p>
          <a:endParaRPr lang="ru-RU"/>
        </a:p>
      </dgm:t>
    </dgm:pt>
    <dgm:pt modelId="{279057F8-5B82-4608-929F-7BA9D902BAD2}" type="pres">
      <dgm:prSet presAssocID="{D40B9A63-4E68-49D1-AE1D-EA6AAC2EB7F8}" presName="node" presStyleLbl="node1" presStyleIdx="3" presStyleCnt="4" custRadScaleRad="141886" custRadScaleInc="-53707">
        <dgm:presLayoutVars>
          <dgm:bulletEnabled val="1"/>
        </dgm:presLayoutVars>
      </dgm:prSet>
      <dgm:spPr/>
      <dgm:t>
        <a:bodyPr/>
        <a:lstStyle/>
        <a:p>
          <a:endParaRPr lang="ru-RU"/>
        </a:p>
      </dgm:t>
    </dgm:pt>
  </dgm:ptLst>
  <dgm:cxnLst>
    <dgm:cxn modelId="{B1D05064-3A19-44A5-8C07-CB71E4FEBB75}" srcId="{29278753-67FF-4FF9-BAE3-ECAC2ECF87C1}" destId="{66C68059-055D-4771-9975-B2CB127B623D}" srcOrd="2" destOrd="0" parTransId="{94585CF6-133B-49BD-910B-ACD379B86E17}" sibTransId="{0D0B4BEC-C52F-4B03-B69B-4D24F7F2E54D}"/>
    <dgm:cxn modelId="{EE305B0C-95E4-4256-8C03-97ECC36C87CB}" type="presOf" srcId="{F3ADFFC0-EC8D-4740-98B8-36C3DFE3ABE2}" destId="{DF2DCE25-D723-44BA-BB73-088B45FE777D}" srcOrd="1" destOrd="0" presId="urn:microsoft.com/office/officeart/2005/8/layout/radial5"/>
    <dgm:cxn modelId="{AF13BFD8-4589-4188-9ED3-15E66380CB26}" srcId="{29278753-67FF-4FF9-BAE3-ECAC2ECF87C1}" destId="{571E75BD-F2EE-4072-BCC7-B97BFED141BB}" srcOrd="1" destOrd="0" parTransId="{B7DDB29B-A19C-4505-B39A-76AF68DF0AF7}" sibTransId="{03E2F26B-5123-4B05-BD2C-4A43D9FC1821}"/>
    <dgm:cxn modelId="{7812A39D-FA47-4BD7-9C3E-CE5EC634541B}" srcId="{3AA592FB-B7A2-4D4E-BC3C-2B8248C4B213}" destId="{29278753-67FF-4FF9-BAE3-ECAC2ECF87C1}" srcOrd="0" destOrd="0" parTransId="{BB2A2ED3-F5C6-49FF-9F95-03003F2BE1BE}" sibTransId="{D056C987-8772-4D5F-9DC9-A2C32CE3EFFA}"/>
    <dgm:cxn modelId="{35A237FA-534B-47EB-BFC8-CF79257C96A5}" type="presOf" srcId="{94585CF6-133B-49BD-910B-ACD379B86E17}" destId="{3611246C-AB8E-4EE3-B71A-E18064F0D5EF}" srcOrd="1" destOrd="0" presId="urn:microsoft.com/office/officeart/2005/8/layout/radial5"/>
    <dgm:cxn modelId="{E3D5E068-25F6-4578-8A44-9559178FF950}" type="presOf" srcId="{571E75BD-F2EE-4072-BCC7-B97BFED141BB}" destId="{879814C0-D519-457B-ABE9-FF2C8D9A6214}" srcOrd="0" destOrd="0" presId="urn:microsoft.com/office/officeart/2005/8/layout/radial5"/>
    <dgm:cxn modelId="{12DAF960-659D-47EE-A635-932C03AE7B83}" type="presOf" srcId="{3AA592FB-B7A2-4D4E-BC3C-2B8248C4B213}" destId="{61019A67-8417-4589-ABFD-CBD4E3A474B8}" srcOrd="0" destOrd="0" presId="urn:microsoft.com/office/officeart/2005/8/layout/radial5"/>
    <dgm:cxn modelId="{33A63B11-9253-4127-9749-F4FD8D6733F6}" srcId="{29278753-67FF-4FF9-BAE3-ECAC2ECF87C1}" destId="{D40B9A63-4E68-49D1-AE1D-EA6AAC2EB7F8}" srcOrd="3" destOrd="0" parTransId="{F3ADFFC0-EC8D-4740-98B8-36C3DFE3ABE2}" sibTransId="{92F52217-F99F-4894-9BDF-67E8EBAF4C8F}"/>
    <dgm:cxn modelId="{A5ABBD35-4D52-4D28-A6A7-DED09E8F6D8F}" type="presOf" srcId="{B7DDB29B-A19C-4505-B39A-76AF68DF0AF7}" destId="{D4C97084-B77D-44DE-A4A0-207509BDAF17}" srcOrd="0" destOrd="0" presId="urn:microsoft.com/office/officeart/2005/8/layout/radial5"/>
    <dgm:cxn modelId="{F5D64E57-3868-4824-9753-556D5C207147}" type="presOf" srcId="{29278753-67FF-4FF9-BAE3-ECAC2ECF87C1}" destId="{83089C96-1C53-4C65-9FE9-BB9D389466B3}" srcOrd="0" destOrd="0" presId="urn:microsoft.com/office/officeart/2005/8/layout/radial5"/>
    <dgm:cxn modelId="{AC25C43C-0643-4D46-B76A-1A0C8E932843}" type="presOf" srcId="{5391ADD0-CDF6-472A-A26F-AF32972D11B0}" destId="{716B6472-4B95-4D78-951F-8E7ED42B9CF7}" srcOrd="1" destOrd="0" presId="urn:microsoft.com/office/officeart/2005/8/layout/radial5"/>
    <dgm:cxn modelId="{2D1A1C80-D512-4D9A-BD6B-ADD1B12B87F8}" type="presOf" srcId="{94585CF6-133B-49BD-910B-ACD379B86E17}" destId="{FD3C61B7-2210-41AF-892A-156039657545}" srcOrd="0" destOrd="0" presId="urn:microsoft.com/office/officeart/2005/8/layout/radial5"/>
    <dgm:cxn modelId="{8BCD77DA-DA85-4CAD-AB17-7AFEE2659B71}" type="presOf" srcId="{B7DDB29B-A19C-4505-B39A-76AF68DF0AF7}" destId="{841150E9-C45E-464A-80CE-321843D01D94}" srcOrd="1" destOrd="0" presId="urn:microsoft.com/office/officeart/2005/8/layout/radial5"/>
    <dgm:cxn modelId="{59D7BA80-E842-4DF8-97BA-6C0740E00C9D}" type="presOf" srcId="{F3ADFFC0-EC8D-4740-98B8-36C3DFE3ABE2}" destId="{F911DFEB-AD54-48C1-B804-338F9993AEDD}" srcOrd="0" destOrd="0" presId="urn:microsoft.com/office/officeart/2005/8/layout/radial5"/>
    <dgm:cxn modelId="{B1259408-6E53-425E-B26D-8FF0CEA7134C}" type="presOf" srcId="{D40B9A63-4E68-49D1-AE1D-EA6AAC2EB7F8}" destId="{279057F8-5B82-4608-929F-7BA9D902BAD2}" srcOrd="0" destOrd="0" presId="urn:microsoft.com/office/officeart/2005/8/layout/radial5"/>
    <dgm:cxn modelId="{21E59295-84F3-4B16-9F4C-F3F484523617}" type="presOf" srcId="{66C68059-055D-4771-9975-B2CB127B623D}" destId="{AAD528E2-CC35-4481-8DB8-B87A505EB60C}" srcOrd="0" destOrd="0" presId="urn:microsoft.com/office/officeart/2005/8/layout/radial5"/>
    <dgm:cxn modelId="{4EB8BAFF-B8E0-4E99-BF07-BB5FCF595F45}" type="presOf" srcId="{5391ADD0-CDF6-472A-A26F-AF32972D11B0}" destId="{D807ED36-53CD-4160-843D-2D7F2F93E5AE}" srcOrd="0" destOrd="0" presId="urn:microsoft.com/office/officeart/2005/8/layout/radial5"/>
    <dgm:cxn modelId="{8BE82803-F37D-4AEA-BB5C-C38B9B6189A4}" type="presOf" srcId="{4A2B3909-8757-4612-95F2-D8278DF533E0}" destId="{024663AF-8D9F-493F-A431-6E5AC47B4EAD}" srcOrd="0" destOrd="0" presId="urn:microsoft.com/office/officeart/2005/8/layout/radial5"/>
    <dgm:cxn modelId="{E7E89FCD-C263-4150-823A-4B7541949905}" srcId="{29278753-67FF-4FF9-BAE3-ECAC2ECF87C1}" destId="{4A2B3909-8757-4612-95F2-D8278DF533E0}" srcOrd="0" destOrd="0" parTransId="{5391ADD0-CDF6-472A-A26F-AF32972D11B0}" sibTransId="{62B9B373-D345-49BF-9416-020DC1984C11}"/>
    <dgm:cxn modelId="{217AC0E4-3522-4CC5-B267-F4BA48D46733}" type="presParOf" srcId="{61019A67-8417-4589-ABFD-CBD4E3A474B8}" destId="{83089C96-1C53-4C65-9FE9-BB9D389466B3}" srcOrd="0" destOrd="0" presId="urn:microsoft.com/office/officeart/2005/8/layout/radial5"/>
    <dgm:cxn modelId="{BF565374-4C27-42A3-B2A8-92BCC5163C30}" type="presParOf" srcId="{61019A67-8417-4589-ABFD-CBD4E3A474B8}" destId="{D807ED36-53CD-4160-843D-2D7F2F93E5AE}" srcOrd="1" destOrd="0" presId="urn:microsoft.com/office/officeart/2005/8/layout/radial5"/>
    <dgm:cxn modelId="{D7C4D47B-6813-4702-BA75-A21FB592C67A}" type="presParOf" srcId="{D807ED36-53CD-4160-843D-2D7F2F93E5AE}" destId="{716B6472-4B95-4D78-951F-8E7ED42B9CF7}" srcOrd="0" destOrd="0" presId="urn:microsoft.com/office/officeart/2005/8/layout/radial5"/>
    <dgm:cxn modelId="{6466E1FE-7DFA-4E69-BD55-B790E548DE7A}" type="presParOf" srcId="{61019A67-8417-4589-ABFD-CBD4E3A474B8}" destId="{024663AF-8D9F-493F-A431-6E5AC47B4EAD}" srcOrd="2" destOrd="0" presId="urn:microsoft.com/office/officeart/2005/8/layout/radial5"/>
    <dgm:cxn modelId="{C8ED399F-3986-40D4-9729-4A5994043BE2}" type="presParOf" srcId="{61019A67-8417-4589-ABFD-CBD4E3A474B8}" destId="{D4C97084-B77D-44DE-A4A0-207509BDAF17}" srcOrd="3" destOrd="0" presId="urn:microsoft.com/office/officeart/2005/8/layout/radial5"/>
    <dgm:cxn modelId="{17967AD9-ACE1-48E3-ADA1-1385E3CEC876}" type="presParOf" srcId="{D4C97084-B77D-44DE-A4A0-207509BDAF17}" destId="{841150E9-C45E-464A-80CE-321843D01D94}" srcOrd="0" destOrd="0" presId="urn:microsoft.com/office/officeart/2005/8/layout/radial5"/>
    <dgm:cxn modelId="{320E0E0A-3AA5-4C4B-9080-03CE80805D50}" type="presParOf" srcId="{61019A67-8417-4589-ABFD-CBD4E3A474B8}" destId="{879814C0-D519-457B-ABE9-FF2C8D9A6214}" srcOrd="4" destOrd="0" presId="urn:microsoft.com/office/officeart/2005/8/layout/radial5"/>
    <dgm:cxn modelId="{CD015FE4-CD23-4ACD-98F7-D2736B408FF0}" type="presParOf" srcId="{61019A67-8417-4589-ABFD-CBD4E3A474B8}" destId="{FD3C61B7-2210-41AF-892A-156039657545}" srcOrd="5" destOrd="0" presId="urn:microsoft.com/office/officeart/2005/8/layout/radial5"/>
    <dgm:cxn modelId="{4534773C-22DE-42F7-8E87-7640807FAA9D}" type="presParOf" srcId="{FD3C61B7-2210-41AF-892A-156039657545}" destId="{3611246C-AB8E-4EE3-B71A-E18064F0D5EF}" srcOrd="0" destOrd="0" presId="urn:microsoft.com/office/officeart/2005/8/layout/radial5"/>
    <dgm:cxn modelId="{AAA8F4A5-F6F0-4430-BDFE-58685FBD9B06}" type="presParOf" srcId="{61019A67-8417-4589-ABFD-CBD4E3A474B8}" destId="{AAD528E2-CC35-4481-8DB8-B87A505EB60C}" srcOrd="6" destOrd="0" presId="urn:microsoft.com/office/officeart/2005/8/layout/radial5"/>
    <dgm:cxn modelId="{13224267-40C4-4DC1-97CB-C4096C02B78A}" type="presParOf" srcId="{61019A67-8417-4589-ABFD-CBD4E3A474B8}" destId="{F911DFEB-AD54-48C1-B804-338F9993AEDD}" srcOrd="7" destOrd="0" presId="urn:microsoft.com/office/officeart/2005/8/layout/radial5"/>
    <dgm:cxn modelId="{438D946E-C495-4726-B8E1-4FE0A2BDD9ED}" type="presParOf" srcId="{F911DFEB-AD54-48C1-B804-338F9993AEDD}" destId="{DF2DCE25-D723-44BA-BB73-088B45FE777D}" srcOrd="0" destOrd="0" presId="urn:microsoft.com/office/officeart/2005/8/layout/radial5"/>
    <dgm:cxn modelId="{3B4204AE-8930-47FC-B094-A7D17C31E672}" type="presParOf" srcId="{61019A67-8417-4589-ABFD-CBD4E3A474B8}" destId="{279057F8-5B82-4608-929F-7BA9D902BAD2}"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5365EB2-30CB-4533-95C5-82DB284E6557}" type="doc">
      <dgm:prSet loTypeId="urn:microsoft.com/office/officeart/2005/8/layout/vList3" loCatId="list" qsTypeId="urn:microsoft.com/office/officeart/2005/8/quickstyle/3d1" qsCatId="3D" csTypeId="urn:microsoft.com/office/officeart/2005/8/colors/accent1_2" csCatId="accent1" phldr="1"/>
      <dgm:spPr/>
      <dgm:t>
        <a:bodyPr/>
        <a:lstStyle/>
        <a:p>
          <a:endParaRPr lang="ru-RU"/>
        </a:p>
      </dgm:t>
    </dgm:pt>
    <dgm:pt modelId="{A6B0FD35-C199-4EC4-8550-372FF331F12E}">
      <dgm:prSet phldrT="[Текст]"/>
      <dgm:spPr/>
      <dgm:t>
        <a:bodyPr/>
        <a:lstStyle/>
        <a:p>
          <a:r>
            <a:rPr lang="en-US" dirty="0" err="1" smtClean="0"/>
            <a:t>Oddo</a:t>
          </a:r>
          <a:r>
            <a:rPr lang="en-US" dirty="0" smtClean="0"/>
            <a:t> BHF</a:t>
          </a:r>
          <a:endParaRPr lang="ru-RU" dirty="0"/>
        </a:p>
      </dgm:t>
    </dgm:pt>
    <dgm:pt modelId="{A71640FF-51F4-40AC-9B4A-B4157AC0C721}" type="parTrans" cxnId="{BDDE636F-9AC0-40EB-AF18-C980E655CBE2}">
      <dgm:prSet/>
      <dgm:spPr/>
      <dgm:t>
        <a:bodyPr/>
        <a:lstStyle/>
        <a:p>
          <a:endParaRPr lang="ru-RU"/>
        </a:p>
      </dgm:t>
    </dgm:pt>
    <dgm:pt modelId="{9F2B6FB8-DB90-4BF5-86BB-EE9075FF97F3}" type="sibTrans" cxnId="{BDDE636F-9AC0-40EB-AF18-C980E655CBE2}">
      <dgm:prSet/>
      <dgm:spPr/>
      <dgm:t>
        <a:bodyPr/>
        <a:lstStyle/>
        <a:p>
          <a:endParaRPr lang="ru-RU"/>
        </a:p>
      </dgm:t>
    </dgm:pt>
    <dgm:pt modelId="{14E22992-2117-4BCB-BDB2-298A60C8FE99}">
      <dgm:prSet phldrT="[Текст]"/>
      <dgm:spPr/>
      <dgm:t>
        <a:bodyPr/>
        <a:lstStyle/>
        <a:p>
          <a:pPr algn="ctr"/>
          <a:r>
            <a:rPr lang="en-US" dirty="0"/>
            <a:t>Korea Exchange Bank</a:t>
          </a:r>
          <a:endParaRPr lang="ru-RU" dirty="0"/>
        </a:p>
      </dgm:t>
    </dgm:pt>
    <dgm:pt modelId="{E4F20EF1-ECED-4C4C-AE66-506B5D0E0D5F}" type="parTrans" cxnId="{E8FCC7E2-0B04-4F52-8F5B-4E45005CEC49}">
      <dgm:prSet/>
      <dgm:spPr/>
      <dgm:t>
        <a:bodyPr/>
        <a:lstStyle/>
        <a:p>
          <a:endParaRPr lang="ru-RU"/>
        </a:p>
      </dgm:t>
    </dgm:pt>
    <dgm:pt modelId="{2AE1E64A-8AD3-4633-9173-9F2AD7DC4F7F}" type="sibTrans" cxnId="{E8FCC7E2-0B04-4F52-8F5B-4E45005CEC49}">
      <dgm:prSet/>
      <dgm:spPr/>
      <dgm:t>
        <a:bodyPr/>
        <a:lstStyle/>
        <a:p>
          <a:endParaRPr lang="ru-RU"/>
        </a:p>
      </dgm:t>
    </dgm:pt>
    <dgm:pt modelId="{563EA262-603B-4789-866D-8AF4571C4D94}">
      <dgm:prSet/>
      <dgm:spPr/>
      <dgm:t>
        <a:bodyPr/>
        <a:lstStyle/>
        <a:p>
          <a:pPr algn="ctr"/>
          <a:r>
            <a:rPr lang="uz-Cyrl-UZ" dirty="0"/>
            <a:t>Азия Инвест банк</a:t>
          </a:r>
          <a:endParaRPr lang="ru-RU" dirty="0"/>
        </a:p>
      </dgm:t>
    </dgm:pt>
    <dgm:pt modelId="{DB64825A-0D03-4D08-BDB9-2413689AC293}" type="parTrans" cxnId="{7FB59F7E-4CFF-4889-8737-983ACD8191F5}">
      <dgm:prSet/>
      <dgm:spPr/>
      <dgm:t>
        <a:bodyPr/>
        <a:lstStyle/>
        <a:p>
          <a:endParaRPr lang="ru-RU"/>
        </a:p>
      </dgm:t>
    </dgm:pt>
    <dgm:pt modelId="{2F028F34-D9B7-4CDA-BAA1-BA4AE1A6C188}" type="sibTrans" cxnId="{7FB59F7E-4CFF-4889-8737-983ACD8191F5}">
      <dgm:prSet/>
      <dgm:spPr/>
      <dgm:t>
        <a:bodyPr/>
        <a:lstStyle/>
        <a:p>
          <a:endParaRPr lang="ru-RU"/>
        </a:p>
      </dgm:t>
    </dgm:pt>
    <dgm:pt modelId="{D34DCEE0-6982-4103-9EA3-0D0F751A2395}">
      <dgm:prSet/>
      <dgm:spPr/>
      <dgm:t>
        <a:bodyPr/>
        <a:lstStyle/>
        <a:p>
          <a:r>
            <a:rPr lang="en-US" dirty="0"/>
            <a:t>Bank of China</a:t>
          </a:r>
          <a:endParaRPr lang="ru-RU" dirty="0"/>
        </a:p>
      </dgm:t>
    </dgm:pt>
    <dgm:pt modelId="{3CE79714-7991-469F-A4F2-9CDE0EA994D6}" type="parTrans" cxnId="{F0AC4DEC-7C49-4D66-8553-D06EB18E30B7}">
      <dgm:prSet/>
      <dgm:spPr/>
      <dgm:t>
        <a:bodyPr/>
        <a:lstStyle/>
        <a:p>
          <a:endParaRPr lang="ru-RU"/>
        </a:p>
      </dgm:t>
    </dgm:pt>
    <dgm:pt modelId="{6AFBF8F8-1B2B-4403-B8E3-70807274C105}" type="sibTrans" cxnId="{F0AC4DEC-7C49-4D66-8553-D06EB18E30B7}">
      <dgm:prSet/>
      <dgm:spPr/>
      <dgm:t>
        <a:bodyPr/>
        <a:lstStyle/>
        <a:p>
          <a:endParaRPr lang="ru-RU"/>
        </a:p>
      </dgm:t>
    </dgm:pt>
    <dgm:pt modelId="{33C35D93-3595-40C1-BA2C-4AEC710907E6}">
      <dgm:prSet/>
      <dgm:spPr/>
      <dgm:t>
        <a:bodyPr/>
        <a:lstStyle/>
        <a:p>
          <a:r>
            <a:rPr lang="en-US" dirty="0" err="1"/>
            <a:t>Orien</a:t>
          </a:r>
          <a:r>
            <a:rPr lang="en-US" dirty="0"/>
            <a:t> Bank</a:t>
          </a:r>
          <a:endParaRPr lang="ru-RU" dirty="0"/>
        </a:p>
      </dgm:t>
    </dgm:pt>
    <dgm:pt modelId="{1DE3814A-4771-4F5C-8EAB-92F7A6EA193F}" type="parTrans" cxnId="{F5D1092C-2036-4A49-B197-CD5B9E11054B}">
      <dgm:prSet/>
      <dgm:spPr/>
      <dgm:t>
        <a:bodyPr/>
        <a:lstStyle/>
        <a:p>
          <a:endParaRPr lang="ru-RU"/>
        </a:p>
      </dgm:t>
    </dgm:pt>
    <dgm:pt modelId="{1515C455-B69A-4740-B2D9-EE1F7A5DF89B}" type="sibTrans" cxnId="{F5D1092C-2036-4A49-B197-CD5B9E11054B}">
      <dgm:prSet/>
      <dgm:spPr/>
      <dgm:t>
        <a:bodyPr/>
        <a:lstStyle/>
        <a:p>
          <a:endParaRPr lang="ru-RU"/>
        </a:p>
      </dgm:t>
    </dgm:pt>
    <dgm:pt modelId="{59D7ED20-5C98-4569-B3B7-EB23629DA774}" type="pres">
      <dgm:prSet presAssocID="{35365EB2-30CB-4533-95C5-82DB284E6557}" presName="linearFlow" presStyleCnt="0">
        <dgm:presLayoutVars>
          <dgm:dir/>
          <dgm:resizeHandles val="exact"/>
        </dgm:presLayoutVars>
      </dgm:prSet>
      <dgm:spPr/>
      <dgm:t>
        <a:bodyPr/>
        <a:lstStyle/>
        <a:p>
          <a:endParaRPr lang="ru-RU"/>
        </a:p>
      </dgm:t>
    </dgm:pt>
    <dgm:pt modelId="{F6D71C17-24EF-474B-A055-DF6143E66C21}" type="pres">
      <dgm:prSet presAssocID="{A6B0FD35-C199-4EC4-8550-372FF331F12E}" presName="composite" presStyleCnt="0"/>
      <dgm:spPr/>
    </dgm:pt>
    <dgm:pt modelId="{8D776FCB-9B79-4B43-9239-12EDA7BFC44D}" type="pres">
      <dgm:prSet presAssocID="{A6B0FD35-C199-4EC4-8550-372FF331F12E}" presName="imgShp"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ru-RU"/>
        </a:p>
      </dgm:t>
    </dgm:pt>
    <dgm:pt modelId="{242A1ED6-6042-4B01-B3DC-21B73ED6298D}" type="pres">
      <dgm:prSet presAssocID="{A6B0FD35-C199-4EC4-8550-372FF331F12E}" presName="txShp" presStyleLbl="node1" presStyleIdx="0" presStyleCnt="5">
        <dgm:presLayoutVars>
          <dgm:bulletEnabled val="1"/>
        </dgm:presLayoutVars>
      </dgm:prSet>
      <dgm:spPr/>
      <dgm:t>
        <a:bodyPr/>
        <a:lstStyle/>
        <a:p>
          <a:endParaRPr lang="ru-RU"/>
        </a:p>
      </dgm:t>
    </dgm:pt>
    <dgm:pt modelId="{BD08E93D-4EB1-4C81-B274-225C2A0E448E}" type="pres">
      <dgm:prSet presAssocID="{9F2B6FB8-DB90-4BF5-86BB-EE9075FF97F3}" presName="spacing" presStyleCnt="0"/>
      <dgm:spPr/>
    </dgm:pt>
    <dgm:pt modelId="{1D26C98A-340F-4413-9D43-F6CB72DB33FF}" type="pres">
      <dgm:prSet presAssocID="{563EA262-603B-4789-866D-8AF4571C4D94}" presName="composite" presStyleCnt="0"/>
      <dgm:spPr/>
    </dgm:pt>
    <dgm:pt modelId="{BD137143-019D-4053-A6EE-76DAD70FB365}" type="pres">
      <dgm:prSet presAssocID="{563EA262-603B-4789-866D-8AF4571C4D94}" presName="imgShp"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2000" b="-2000"/>
          </a:stretch>
        </a:blipFill>
      </dgm:spPr>
      <dgm:t>
        <a:bodyPr/>
        <a:lstStyle/>
        <a:p>
          <a:endParaRPr lang="ru-RU"/>
        </a:p>
      </dgm:t>
    </dgm:pt>
    <dgm:pt modelId="{B1AFB9D3-9B63-47F1-AD8E-73D1A6A3F8E2}" type="pres">
      <dgm:prSet presAssocID="{563EA262-603B-4789-866D-8AF4571C4D94}" presName="txShp" presStyleLbl="node1" presStyleIdx="1" presStyleCnt="5">
        <dgm:presLayoutVars>
          <dgm:bulletEnabled val="1"/>
        </dgm:presLayoutVars>
      </dgm:prSet>
      <dgm:spPr/>
      <dgm:t>
        <a:bodyPr/>
        <a:lstStyle/>
        <a:p>
          <a:endParaRPr lang="ru-RU"/>
        </a:p>
      </dgm:t>
    </dgm:pt>
    <dgm:pt modelId="{039E05BC-4203-4AF2-85E6-B9E1FC194070}" type="pres">
      <dgm:prSet presAssocID="{2F028F34-D9B7-4CDA-BAA1-BA4AE1A6C188}" presName="spacing" presStyleCnt="0"/>
      <dgm:spPr/>
    </dgm:pt>
    <dgm:pt modelId="{6E47A1E0-58C1-4C24-879A-43994192D731}" type="pres">
      <dgm:prSet presAssocID="{D34DCEE0-6982-4103-9EA3-0D0F751A2395}" presName="composite" presStyleCnt="0"/>
      <dgm:spPr/>
    </dgm:pt>
    <dgm:pt modelId="{AEF6BF0C-00ED-4CDC-ABB6-4ED9709C65A6}" type="pres">
      <dgm:prSet presAssocID="{D34DCEE0-6982-4103-9EA3-0D0F751A2395}"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endParaRPr lang="ru-RU"/>
        </a:p>
      </dgm:t>
    </dgm:pt>
    <dgm:pt modelId="{E3A54807-B583-45E2-B1D2-0F7102566318}" type="pres">
      <dgm:prSet presAssocID="{D34DCEE0-6982-4103-9EA3-0D0F751A2395}" presName="txShp" presStyleLbl="node1" presStyleIdx="2" presStyleCnt="5">
        <dgm:presLayoutVars>
          <dgm:bulletEnabled val="1"/>
        </dgm:presLayoutVars>
      </dgm:prSet>
      <dgm:spPr/>
      <dgm:t>
        <a:bodyPr/>
        <a:lstStyle/>
        <a:p>
          <a:endParaRPr lang="ru-RU"/>
        </a:p>
      </dgm:t>
    </dgm:pt>
    <dgm:pt modelId="{73C77D65-4068-4391-ACD2-00BB60FE1479}" type="pres">
      <dgm:prSet presAssocID="{6AFBF8F8-1B2B-4403-B8E3-70807274C105}" presName="spacing" presStyleCnt="0"/>
      <dgm:spPr/>
    </dgm:pt>
    <dgm:pt modelId="{45B8F436-8110-451F-9184-039BFF4063BE}" type="pres">
      <dgm:prSet presAssocID="{14E22992-2117-4BCB-BDB2-298A60C8FE99}" presName="composite" presStyleCnt="0"/>
      <dgm:spPr/>
    </dgm:pt>
    <dgm:pt modelId="{1954CFA9-EA41-43BE-8C3B-D69935793C04}" type="pres">
      <dgm:prSet presAssocID="{14E22992-2117-4BCB-BDB2-298A60C8FE99}" presName="imgShp" presStyleLbl="fgImgPlace1" presStyleIdx="3" presStyleCnt="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CD6E522D-E1F7-4C68-8674-E9A1428BB0B6}" type="pres">
      <dgm:prSet presAssocID="{14E22992-2117-4BCB-BDB2-298A60C8FE99}" presName="txShp" presStyleLbl="node1" presStyleIdx="3" presStyleCnt="5">
        <dgm:presLayoutVars>
          <dgm:bulletEnabled val="1"/>
        </dgm:presLayoutVars>
      </dgm:prSet>
      <dgm:spPr/>
      <dgm:t>
        <a:bodyPr/>
        <a:lstStyle/>
        <a:p>
          <a:endParaRPr lang="ru-RU"/>
        </a:p>
      </dgm:t>
    </dgm:pt>
    <dgm:pt modelId="{2D31106E-FC07-419B-8D67-71B4802C1A72}" type="pres">
      <dgm:prSet presAssocID="{2AE1E64A-8AD3-4633-9173-9F2AD7DC4F7F}" presName="spacing" presStyleCnt="0"/>
      <dgm:spPr/>
    </dgm:pt>
    <dgm:pt modelId="{F3FB36E1-8F1F-4DD9-B308-4D386D0D7927}" type="pres">
      <dgm:prSet presAssocID="{33C35D93-3595-40C1-BA2C-4AEC710907E6}" presName="composite" presStyleCnt="0"/>
      <dgm:spPr/>
    </dgm:pt>
    <dgm:pt modelId="{3A4DFD13-5352-412B-BCD3-A7C313EB6893}" type="pres">
      <dgm:prSet presAssocID="{33C35D93-3595-40C1-BA2C-4AEC710907E6}" presName="imgShp" presStyleLbl="fgImgPlace1" presStyleIdx="4" presStyleCnt="5"/>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ABE19D41-E3AA-4A06-AB23-869362A8E4E0}" type="pres">
      <dgm:prSet presAssocID="{33C35D93-3595-40C1-BA2C-4AEC710907E6}" presName="txShp" presStyleLbl="node1" presStyleIdx="4" presStyleCnt="5">
        <dgm:presLayoutVars>
          <dgm:bulletEnabled val="1"/>
        </dgm:presLayoutVars>
      </dgm:prSet>
      <dgm:spPr/>
      <dgm:t>
        <a:bodyPr/>
        <a:lstStyle/>
        <a:p>
          <a:endParaRPr lang="ru-RU"/>
        </a:p>
      </dgm:t>
    </dgm:pt>
  </dgm:ptLst>
  <dgm:cxnLst>
    <dgm:cxn modelId="{BDDE636F-9AC0-40EB-AF18-C980E655CBE2}" srcId="{35365EB2-30CB-4533-95C5-82DB284E6557}" destId="{A6B0FD35-C199-4EC4-8550-372FF331F12E}" srcOrd="0" destOrd="0" parTransId="{A71640FF-51F4-40AC-9B4A-B4157AC0C721}" sibTransId="{9F2B6FB8-DB90-4BF5-86BB-EE9075FF97F3}"/>
    <dgm:cxn modelId="{3823C309-DE58-4B8E-A835-7D76BC4555E6}" type="presOf" srcId="{A6B0FD35-C199-4EC4-8550-372FF331F12E}" destId="{242A1ED6-6042-4B01-B3DC-21B73ED6298D}" srcOrd="0" destOrd="0" presId="urn:microsoft.com/office/officeart/2005/8/layout/vList3"/>
    <dgm:cxn modelId="{A946A5DE-ED95-42E1-9884-E960376D7D59}" type="presOf" srcId="{D34DCEE0-6982-4103-9EA3-0D0F751A2395}" destId="{E3A54807-B583-45E2-B1D2-0F7102566318}" srcOrd="0" destOrd="0" presId="urn:microsoft.com/office/officeart/2005/8/layout/vList3"/>
    <dgm:cxn modelId="{5281931E-865E-4BA7-989A-6B908C7D45CF}" type="presOf" srcId="{14E22992-2117-4BCB-BDB2-298A60C8FE99}" destId="{CD6E522D-E1F7-4C68-8674-E9A1428BB0B6}" srcOrd="0" destOrd="0" presId="urn:microsoft.com/office/officeart/2005/8/layout/vList3"/>
    <dgm:cxn modelId="{F5D1092C-2036-4A49-B197-CD5B9E11054B}" srcId="{35365EB2-30CB-4533-95C5-82DB284E6557}" destId="{33C35D93-3595-40C1-BA2C-4AEC710907E6}" srcOrd="4" destOrd="0" parTransId="{1DE3814A-4771-4F5C-8EAB-92F7A6EA193F}" sibTransId="{1515C455-B69A-4740-B2D9-EE1F7A5DF89B}"/>
    <dgm:cxn modelId="{534F4B25-C1A0-4F31-A0F4-F2FC7528B982}" type="presOf" srcId="{563EA262-603B-4789-866D-8AF4571C4D94}" destId="{B1AFB9D3-9B63-47F1-AD8E-73D1A6A3F8E2}" srcOrd="0" destOrd="0" presId="urn:microsoft.com/office/officeart/2005/8/layout/vList3"/>
    <dgm:cxn modelId="{77B831B1-292F-49BF-8E78-5ED91EB00181}" type="presOf" srcId="{33C35D93-3595-40C1-BA2C-4AEC710907E6}" destId="{ABE19D41-E3AA-4A06-AB23-869362A8E4E0}" srcOrd="0" destOrd="0" presId="urn:microsoft.com/office/officeart/2005/8/layout/vList3"/>
    <dgm:cxn modelId="{D06C9EE1-D855-4262-A2DD-4D21230E3E89}" type="presOf" srcId="{35365EB2-30CB-4533-95C5-82DB284E6557}" destId="{59D7ED20-5C98-4569-B3B7-EB23629DA774}" srcOrd="0" destOrd="0" presId="urn:microsoft.com/office/officeart/2005/8/layout/vList3"/>
    <dgm:cxn modelId="{F0AC4DEC-7C49-4D66-8553-D06EB18E30B7}" srcId="{35365EB2-30CB-4533-95C5-82DB284E6557}" destId="{D34DCEE0-6982-4103-9EA3-0D0F751A2395}" srcOrd="2" destOrd="0" parTransId="{3CE79714-7991-469F-A4F2-9CDE0EA994D6}" sibTransId="{6AFBF8F8-1B2B-4403-B8E3-70807274C105}"/>
    <dgm:cxn modelId="{7FB59F7E-4CFF-4889-8737-983ACD8191F5}" srcId="{35365EB2-30CB-4533-95C5-82DB284E6557}" destId="{563EA262-603B-4789-866D-8AF4571C4D94}" srcOrd="1" destOrd="0" parTransId="{DB64825A-0D03-4D08-BDB9-2413689AC293}" sibTransId="{2F028F34-D9B7-4CDA-BAA1-BA4AE1A6C188}"/>
    <dgm:cxn modelId="{E8FCC7E2-0B04-4F52-8F5B-4E45005CEC49}" srcId="{35365EB2-30CB-4533-95C5-82DB284E6557}" destId="{14E22992-2117-4BCB-BDB2-298A60C8FE99}" srcOrd="3" destOrd="0" parTransId="{E4F20EF1-ECED-4C4C-AE66-506B5D0E0D5F}" sibTransId="{2AE1E64A-8AD3-4633-9173-9F2AD7DC4F7F}"/>
    <dgm:cxn modelId="{959421A3-49B5-4982-BE14-09D2FA8CDCCB}" type="presParOf" srcId="{59D7ED20-5C98-4569-B3B7-EB23629DA774}" destId="{F6D71C17-24EF-474B-A055-DF6143E66C21}" srcOrd="0" destOrd="0" presId="urn:microsoft.com/office/officeart/2005/8/layout/vList3"/>
    <dgm:cxn modelId="{37CC34CD-EA6B-40E6-A43E-7B9C2EF6CBBD}" type="presParOf" srcId="{F6D71C17-24EF-474B-A055-DF6143E66C21}" destId="{8D776FCB-9B79-4B43-9239-12EDA7BFC44D}" srcOrd="0" destOrd="0" presId="urn:microsoft.com/office/officeart/2005/8/layout/vList3"/>
    <dgm:cxn modelId="{FA482440-EC31-4FE7-A726-4AAC5752FEB3}" type="presParOf" srcId="{F6D71C17-24EF-474B-A055-DF6143E66C21}" destId="{242A1ED6-6042-4B01-B3DC-21B73ED6298D}" srcOrd="1" destOrd="0" presId="urn:microsoft.com/office/officeart/2005/8/layout/vList3"/>
    <dgm:cxn modelId="{1102433E-DBFD-44C0-AA2F-006E727106DE}" type="presParOf" srcId="{59D7ED20-5C98-4569-B3B7-EB23629DA774}" destId="{BD08E93D-4EB1-4C81-B274-225C2A0E448E}" srcOrd="1" destOrd="0" presId="urn:microsoft.com/office/officeart/2005/8/layout/vList3"/>
    <dgm:cxn modelId="{6D3A5493-E870-4A9A-B597-DF22AA2E050D}" type="presParOf" srcId="{59D7ED20-5C98-4569-B3B7-EB23629DA774}" destId="{1D26C98A-340F-4413-9D43-F6CB72DB33FF}" srcOrd="2" destOrd="0" presId="urn:microsoft.com/office/officeart/2005/8/layout/vList3"/>
    <dgm:cxn modelId="{D3DD7C36-365F-481A-B9EF-D5B366E664C5}" type="presParOf" srcId="{1D26C98A-340F-4413-9D43-F6CB72DB33FF}" destId="{BD137143-019D-4053-A6EE-76DAD70FB365}" srcOrd="0" destOrd="0" presId="urn:microsoft.com/office/officeart/2005/8/layout/vList3"/>
    <dgm:cxn modelId="{C92D4277-E15B-4BF6-B7F9-066AA1580D1A}" type="presParOf" srcId="{1D26C98A-340F-4413-9D43-F6CB72DB33FF}" destId="{B1AFB9D3-9B63-47F1-AD8E-73D1A6A3F8E2}" srcOrd="1" destOrd="0" presId="urn:microsoft.com/office/officeart/2005/8/layout/vList3"/>
    <dgm:cxn modelId="{038EDE5D-F536-43FC-80D4-0AB226052F0B}" type="presParOf" srcId="{59D7ED20-5C98-4569-B3B7-EB23629DA774}" destId="{039E05BC-4203-4AF2-85E6-B9E1FC194070}" srcOrd="3" destOrd="0" presId="urn:microsoft.com/office/officeart/2005/8/layout/vList3"/>
    <dgm:cxn modelId="{100F329D-BAA6-4E04-B178-C269F92CE062}" type="presParOf" srcId="{59D7ED20-5C98-4569-B3B7-EB23629DA774}" destId="{6E47A1E0-58C1-4C24-879A-43994192D731}" srcOrd="4" destOrd="0" presId="urn:microsoft.com/office/officeart/2005/8/layout/vList3"/>
    <dgm:cxn modelId="{DE0B6D0D-133C-4F89-8566-5491818B18F9}" type="presParOf" srcId="{6E47A1E0-58C1-4C24-879A-43994192D731}" destId="{AEF6BF0C-00ED-4CDC-ABB6-4ED9709C65A6}" srcOrd="0" destOrd="0" presId="urn:microsoft.com/office/officeart/2005/8/layout/vList3"/>
    <dgm:cxn modelId="{E5ECD308-A7B2-497C-8920-02F271CB9411}" type="presParOf" srcId="{6E47A1E0-58C1-4C24-879A-43994192D731}" destId="{E3A54807-B583-45E2-B1D2-0F7102566318}" srcOrd="1" destOrd="0" presId="urn:microsoft.com/office/officeart/2005/8/layout/vList3"/>
    <dgm:cxn modelId="{7AD3ACF7-0CC3-4C11-9F96-ABE275166163}" type="presParOf" srcId="{59D7ED20-5C98-4569-B3B7-EB23629DA774}" destId="{73C77D65-4068-4391-ACD2-00BB60FE1479}" srcOrd="5" destOrd="0" presId="urn:microsoft.com/office/officeart/2005/8/layout/vList3"/>
    <dgm:cxn modelId="{6DF16FDE-9A63-4D45-92AD-BB5577CFD663}" type="presParOf" srcId="{59D7ED20-5C98-4569-B3B7-EB23629DA774}" destId="{45B8F436-8110-451F-9184-039BFF4063BE}" srcOrd="6" destOrd="0" presId="urn:microsoft.com/office/officeart/2005/8/layout/vList3"/>
    <dgm:cxn modelId="{49FBDD80-A80D-4F19-B6F2-2DAF8904DB6C}" type="presParOf" srcId="{45B8F436-8110-451F-9184-039BFF4063BE}" destId="{1954CFA9-EA41-43BE-8C3B-D69935793C04}" srcOrd="0" destOrd="0" presId="urn:microsoft.com/office/officeart/2005/8/layout/vList3"/>
    <dgm:cxn modelId="{0F87606C-78F1-4AD5-9142-E73105969497}" type="presParOf" srcId="{45B8F436-8110-451F-9184-039BFF4063BE}" destId="{CD6E522D-E1F7-4C68-8674-E9A1428BB0B6}" srcOrd="1" destOrd="0" presId="urn:microsoft.com/office/officeart/2005/8/layout/vList3"/>
    <dgm:cxn modelId="{BCA21EFA-3CFF-44B1-92C4-7218A319A0E5}" type="presParOf" srcId="{59D7ED20-5C98-4569-B3B7-EB23629DA774}" destId="{2D31106E-FC07-419B-8D67-71B4802C1A72}" srcOrd="7" destOrd="0" presId="urn:microsoft.com/office/officeart/2005/8/layout/vList3"/>
    <dgm:cxn modelId="{A42FDB70-2135-4E0E-8D6E-98A3C70619E3}" type="presParOf" srcId="{59D7ED20-5C98-4569-B3B7-EB23629DA774}" destId="{F3FB36E1-8F1F-4DD9-B308-4D386D0D7927}" srcOrd="8" destOrd="0" presId="urn:microsoft.com/office/officeart/2005/8/layout/vList3"/>
    <dgm:cxn modelId="{15AD22A9-9CB0-46F1-B883-3FD2E752FCAC}" type="presParOf" srcId="{F3FB36E1-8F1F-4DD9-B308-4D386D0D7927}" destId="{3A4DFD13-5352-412B-BCD3-A7C313EB6893}" srcOrd="0" destOrd="0" presId="urn:microsoft.com/office/officeart/2005/8/layout/vList3"/>
    <dgm:cxn modelId="{2539EA79-4992-4B59-BB12-406864F552B0}" type="presParOf" srcId="{F3FB36E1-8F1F-4DD9-B308-4D386D0D7927}" destId="{ABE19D41-E3AA-4A06-AB23-869362A8E4E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5872310-8D7B-48CB-98ED-A6C5A50ED555}" type="doc">
      <dgm:prSet loTypeId="urn:microsoft.com/office/officeart/2008/layout/AlternatingPictureBlocks" loCatId="list" qsTypeId="urn:microsoft.com/office/officeart/2005/8/quickstyle/3d3" qsCatId="3D" csTypeId="urn:microsoft.com/office/officeart/2005/8/colors/accent1_2" csCatId="accent1" phldr="1"/>
      <dgm:spPr/>
    </dgm:pt>
    <dgm:pt modelId="{CE93BA3C-85FA-41A9-ACBD-8EBCECBC07D6}">
      <dgm:prSet phldrT="[Текст]" custT="1"/>
      <dgm:spPr/>
      <dgm:t>
        <a:bodyPr/>
        <a:lstStyle/>
        <a:p>
          <a:r>
            <a:rPr lang="uz-Cyrl-UZ" sz="1400" dirty="0"/>
            <a:t>Ўзмиллийбанк</a:t>
          </a:r>
          <a:endParaRPr lang="ru-RU" sz="1400" dirty="0"/>
        </a:p>
      </dgm:t>
    </dgm:pt>
    <dgm:pt modelId="{D8651F3A-5F1B-4D22-BEFD-B919FEA0E7C8}" type="parTrans" cxnId="{53CF6CFE-4A07-434C-A07B-A9D424932C7A}">
      <dgm:prSet/>
      <dgm:spPr/>
      <dgm:t>
        <a:bodyPr/>
        <a:lstStyle/>
        <a:p>
          <a:endParaRPr lang="ru-RU"/>
        </a:p>
      </dgm:t>
    </dgm:pt>
    <dgm:pt modelId="{B9F5E633-06E5-4F60-97F4-5D3EA400A517}" type="sibTrans" cxnId="{53CF6CFE-4A07-434C-A07B-A9D424932C7A}">
      <dgm:prSet/>
      <dgm:spPr/>
      <dgm:t>
        <a:bodyPr/>
        <a:lstStyle/>
        <a:p>
          <a:endParaRPr lang="ru-RU"/>
        </a:p>
      </dgm:t>
    </dgm:pt>
    <dgm:pt modelId="{10B837F0-D794-409C-9ED5-8D7E4AC0995D}">
      <dgm:prSet phldrT="[Текст]" custT="1"/>
      <dgm:spPr/>
      <dgm:t>
        <a:bodyPr/>
        <a:lstStyle/>
        <a:p>
          <a:r>
            <a:rPr lang="uz-Cyrl-UZ" sz="1400" dirty="0"/>
            <a:t>Ипак йўли банк</a:t>
          </a:r>
          <a:endParaRPr lang="ru-RU" sz="1400" dirty="0"/>
        </a:p>
      </dgm:t>
    </dgm:pt>
    <dgm:pt modelId="{CFA32C6D-E621-4297-9294-9994507046D6}" type="parTrans" cxnId="{B9FF6102-14D3-4E31-95AD-148993C89EC4}">
      <dgm:prSet/>
      <dgm:spPr/>
      <dgm:t>
        <a:bodyPr/>
        <a:lstStyle/>
        <a:p>
          <a:endParaRPr lang="ru-RU"/>
        </a:p>
      </dgm:t>
    </dgm:pt>
    <dgm:pt modelId="{C8D4460B-1D85-49E2-9B5A-4174ED08E5CB}" type="sibTrans" cxnId="{B9FF6102-14D3-4E31-95AD-148993C89EC4}">
      <dgm:prSet/>
      <dgm:spPr/>
      <dgm:t>
        <a:bodyPr/>
        <a:lstStyle/>
        <a:p>
          <a:endParaRPr lang="ru-RU"/>
        </a:p>
      </dgm:t>
    </dgm:pt>
    <dgm:pt modelId="{414BED64-4482-492B-A1C0-E6586B1213C3}">
      <dgm:prSet phldrT="[Текст]" custT="1"/>
      <dgm:spPr/>
      <dgm:t>
        <a:bodyPr/>
        <a:lstStyle/>
        <a:p>
          <a:r>
            <a:rPr lang="uz-Cyrl-UZ" sz="1400" dirty="0"/>
            <a:t>Ориент Финанс Банк</a:t>
          </a:r>
          <a:endParaRPr lang="ru-RU" sz="1400" dirty="0"/>
        </a:p>
      </dgm:t>
    </dgm:pt>
    <dgm:pt modelId="{E62F3636-6F64-4640-91B5-FA09DF0F8DAF}" type="parTrans" cxnId="{45053323-39C5-4FA2-886A-7D05A5434EDA}">
      <dgm:prSet/>
      <dgm:spPr/>
      <dgm:t>
        <a:bodyPr/>
        <a:lstStyle/>
        <a:p>
          <a:endParaRPr lang="ru-RU"/>
        </a:p>
      </dgm:t>
    </dgm:pt>
    <dgm:pt modelId="{3B4836D9-4C13-45ED-AFAC-2967C8B8D8B6}" type="sibTrans" cxnId="{45053323-39C5-4FA2-886A-7D05A5434EDA}">
      <dgm:prSet/>
      <dgm:spPr/>
      <dgm:t>
        <a:bodyPr/>
        <a:lstStyle/>
        <a:p>
          <a:endParaRPr lang="ru-RU"/>
        </a:p>
      </dgm:t>
    </dgm:pt>
    <dgm:pt modelId="{81528CB5-92F1-456F-A009-CFB1BAAA8291}">
      <dgm:prSet custT="1"/>
      <dgm:spPr/>
      <dgm:t>
        <a:bodyPr/>
        <a:lstStyle/>
        <a:p>
          <a:r>
            <a:rPr lang="uz-Cyrl-UZ" sz="1400" dirty="0"/>
            <a:t>Ўзсаноатқурилишбанк</a:t>
          </a:r>
          <a:endParaRPr lang="ru-RU" sz="1400" dirty="0"/>
        </a:p>
      </dgm:t>
    </dgm:pt>
    <dgm:pt modelId="{DF1EC9A4-54CC-46AB-8170-8306AD2DAD56}" type="parTrans" cxnId="{303D4554-C615-46BA-A99C-21AEEC322F8B}">
      <dgm:prSet/>
      <dgm:spPr/>
      <dgm:t>
        <a:bodyPr/>
        <a:lstStyle/>
        <a:p>
          <a:endParaRPr lang="ru-RU"/>
        </a:p>
      </dgm:t>
    </dgm:pt>
    <dgm:pt modelId="{03401984-D507-4380-BC71-2DE7D6461903}" type="sibTrans" cxnId="{303D4554-C615-46BA-A99C-21AEEC322F8B}">
      <dgm:prSet/>
      <dgm:spPr/>
      <dgm:t>
        <a:bodyPr/>
        <a:lstStyle/>
        <a:p>
          <a:endParaRPr lang="ru-RU"/>
        </a:p>
      </dgm:t>
    </dgm:pt>
    <dgm:pt modelId="{54FB7BD3-00DA-44F4-93A6-78EF164E92B7}">
      <dgm:prSet custT="1"/>
      <dgm:spPr/>
      <dgm:t>
        <a:bodyPr/>
        <a:lstStyle/>
        <a:p>
          <a:r>
            <a:rPr lang="uz-Cyrl-UZ" sz="1400" dirty="0"/>
            <a:t>Асака банк</a:t>
          </a:r>
        </a:p>
      </dgm:t>
    </dgm:pt>
    <dgm:pt modelId="{F9F86866-97DC-4E97-834C-08C14640DDB4}" type="parTrans" cxnId="{6947D2A2-642C-4CA7-907E-D47005DECDD8}">
      <dgm:prSet/>
      <dgm:spPr/>
      <dgm:t>
        <a:bodyPr/>
        <a:lstStyle/>
        <a:p>
          <a:endParaRPr lang="ru-RU"/>
        </a:p>
      </dgm:t>
    </dgm:pt>
    <dgm:pt modelId="{E787AA11-9478-47A3-BF13-28765990DB7D}" type="sibTrans" cxnId="{6947D2A2-642C-4CA7-907E-D47005DECDD8}">
      <dgm:prSet/>
      <dgm:spPr/>
      <dgm:t>
        <a:bodyPr/>
        <a:lstStyle/>
        <a:p>
          <a:endParaRPr lang="ru-RU"/>
        </a:p>
      </dgm:t>
    </dgm:pt>
    <dgm:pt modelId="{445F08AC-344F-486B-84E5-084D62B3E2B3}" type="pres">
      <dgm:prSet presAssocID="{55872310-8D7B-48CB-98ED-A6C5A50ED555}" presName="linearFlow" presStyleCnt="0">
        <dgm:presLayoutVars>
          <dgm:dir/>
          <dgm:resizeHandles val="exact"/>
        </dgm:presLayoutVars>
      </dgm:prSet>
      <dgm:spPr/>
    </dgm:pt>
    <dgm:pt modelId="{46F15379-1D1B-4CAD-91F9-3CB95280900C}" type="pres">
      <dgm:prSet presAssocID="{CE93BA3C-85FA-41A9-ACBD-8EBCECBC07D6}" presName="comp" presStyleCnt="0"/>
      <dgm:spPr/>
    </dgm:pt>
    <dgm:pt modelId="{8336F9F3-3047-49F1-B955-2D42A1A7DD5E}" type="pres">
      <dgm:prSet presAssocID="{CE93BA3C-85FA-41A9-ACBD-8EBCECBC07D6}" presName="rect2" presStyleLbl="node1" presStyleIdx="0" presStyleCnt="5" custScaleX="119354" custLinFactNeighborX="12994">
        <dgm:presLayoutVars>
          <dgm:bulletEnabled val="1"/>
        </dgm:presLayoutVars>
      </dgm:prSet>
      <dgm:spPr/>
      <dgm:t>
        <a:bodyPr/>
        <a:lstStyle/>
        <a:p>
          <a:endParaRPr lang="ru-RU"/>
        </a:p>
      </dgm:t>
    </dgm:pt>
    <dgm:pt modelId="{52599276-6E02-4A74-9224-2879555D3952}" type="pres">
      <dgm:prSet presAssocID="{CE93BA3C-85FA-41A9-ACBD-8EBCECBC07D6}" presName="rect1" presStyleLbl="lnNode1" presStyleIdx="0" presStyleCnt="5"/>
      <dgm:spPr>
        <a:blipFill>
          <a:blip xmlns:r="http://schemas.openxmlformats.org/officeDocument/2006/relationships" r:embed="rId1"/>
          <a:srcRect/>
          <a:stretch>
            <a:fillRect l="-7000" r="-7000"/>
          </a:stretch>
        </a:blipFill>
      </dgm:spPr>
    </dgm:pt>
    <dgm:pt modelId="{DFB5938F-9B8A-4D56-83BE-C3F85FFB4B1F}" type="pres">
      <dgm:prSet presAssocID="{B9F5E633-06E5-4F60-97F4-5D3EA400A517}" presName="sibTrans" presStyleCnt="0"/>
      <dgm:spPr/>
    </dgm:pt>
    <dgm:pt modelId="{342DDC73-01A0-443A-ADF6-DC378E340A11}" type="pres">
      <dgm:prSet presAssocID="{81528CB5-92F1-456F-A009-CFB1BAAA8291}" presName="comp" presStyleCnt="0"/>
      <dgm:spPr/>
    </dgm:pt>
    <dgm:pt modelId="{5E85D7D4-1329-4F0B-B852-61E8735581E8}" type="pres">
      <dgm:prSet presAssocID="{81528CB5-92F1-456F-A009-CFB1BAAA8291}" presName="rect2" presStyleLbl="node1" presStyleIdx="1" presStyleCnt="5" custScaleX="119238">
        <dgm:presLayoutVars>
          <dgm:bulletEnabled val="1"/>
        </dgm:presLayoutVars>
      </dgm:prSet>
      <dgm:spPr/>
      <dgm:t>
        <a:bodyPr/>
        <a:lstStyle/>
        <a:p>
          <a:endParaRPr lang="ru-RU"/>
        </a:p>
      </dgm:t>
    </dgm:pt>
    <dgm:pt modelId="{0D2CF1B3-2FE7-467F-A4F0-75636B86407F}" type="pres">
      <dgm:prSet presAssocID="{81528CB5-92F1-456F-A009-CFB1BAAA8291}" presName="rect1" presStyleLbl="lnNode1" presStyleIdx="1" presStyleCnt="5" custLinFactNeighborX="29084"/>
      <dgm:spPr>
        <a:blipFill>
          <a:blip xmlns:r="http://schemas.openxmlformats.org/officeDocument/2006/relationships" r:embed="rId2"/>
          <a:srcRect/>
          <a:stretch>
            <a:fillRect l="-4000" r="-4000"/>
          </a:stretch>
        </a:blipFill>
      </dgm:spPr>
    </dgm:pt>
    <dgm:pt modelId="{A2440BEA-9CC2-4D83-BC88-ACFB50F59403}" type="pres">
      <dgm:prSet presAssocID="{03401984-D507-4380-BC71-2DE7D6461903}" presName="sibTrans" presStyleCnt="0"/>
      <dgm:spPr/>
    </dgm:pt>
    <dgm:pt modelId="{0F18217F-3E5C-4592-8AD8-C7242BEE0123}" type="pres">
      <dgm:prSet presAssocID="{54FB7BD3-00DA-44F4-93A6-78EF164E92B7}" presName="comp" presStyleCnt="0"/>
      <dgm:spPr/>
    </dgm:pt>
    <dgm:pt modelId="{8D06F99B-785F-4902-A6B3-CBE62D59FFF2}" type="pres">
      <dgm:prSet presAssocID="{54FB7BD3-00DA-44F4-93A6-78EF164E92B7}" presName="rect2" presStyleLbl="node1" presStyleIdx="2" presStyleCnt="5" custScaleX="119354" custLinFactNeighborX="12994">
        <dgm:presLayoutVars>
          <dgm:bulletEnabled val="1"/>
        </dgm:presLayoutVars>
      </dgm:prSet>
      <dgm:spPr/>
      <dgm:t>
        <a:bodyPr/>
        <a:lstStyle/>
        <a:p>
          <a:endParaRPr lang="ru-RU"/>
        </a:p>
      </dgm:t>
    </dgm:pt>
    <dgm:pt modelId="{A264D342-271C-44FA-A206-362571EEAEAA}" type="pres">
      <dgm:prSet presAssocID="{54FB7BD3-00DA-44F4-93A6-78EF164E92B7}" presName="rect1" presStyleLbl="lnNode1" presStyleIdx="2" presStyleCnt="5"/>
      <dgm:spPr>
        <a:blipFill>
          <a:blip xmlns:r="http://schemas.openxmlformats.org/officeDocument/2006/relationships" r:embed="rId3"/>
          <a:srcRect/>
          <a:stretch>
            <a:fillRect l="-10000" r="-10000"/>
          </a:stretch>
        </a:blipFill>
      </dgm:spPr>
    </dgm:pt>
    <dgm:pt modelId="{A277EF97-3F38-41BC-9A1A-A5F9DE394F3D}" type="pres">
      <dgm:prSet presAssocID="{E787AA11-9478-47A3-BF13-28765990DB7D}" presName="sibTrans" presStyleCnt="0"/>
      <dgm:spPr/>
    </dgm:pt>
    <dgm:pt modelId="{515456D5-4A72-45CB-AA92-B62D890C2CE6}" type="pres">
      <dgm:prSet presAssocID="{10B837F0-D794-409C-9ED5-8D7E4AC0995D}" presName="comp" presStyleCnt="0"/>
      <dgm:spPr/>
    </dgm:pt>
    <dgm:pt modelId="{6403EA78-C843-4F9C-9197-B17F7E57454E}" type="pres">
      <dgm:prSet presAssocID="{10B837F0-D794-409C-9ED5-8D7E4AC0995D}" presName="rect2" presStyleLbl="node1" presStyleIdx="3" presStyleCnt="5" custScaleX="119791" custLinFactNeighborX="773">
        <dgm:presLayoutVars>
          <dgm:bulletEnabled val="1"/>
        </dgm:presLayoutVars>
      </dgm:prSet>
      <dgm:spPr/>
      <dgm:t>
        <a:bodyPr/>
        <a:lstStyle/>
        <a:p>
          <a:endParaRPr lang="ru-RU"/>
        </a:p>
      </dgm:t>
    </dgm:pt>
    <dgm:pt modelId="{017EE09D-E936-47D5-88F4-B3CBFB9AFDEC}" type="pres">
      <dgm:prSet presAssocID="{10B837F0-D794-409C-9ED5-8D7E4AC0995D}" presName="rect1" presStyleLbl="lnNode1" presStyleIdx="3" presStyleCnt="5" custLinFactNeighborX="28775"/>
      <dgm:spPr>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dgm:spPr>
    </dgm:pt>
    <dgm:pt modelId="{C1F49316-DD0F-4851-B6C5-403C39A24370}" type="pres">
      <dgm:prSet presAssocID="{C8D4460B-1D85-49E2-9B5A-4174ED08E5CB}" presName="sibTrans" presStyleCnt="0"/>
      <dgm:spPr/>
    </dgm:pt>
    <dgm:pt modelId="{B9E97B7C-E20D-4AAC-941D-B587FA78BE53}" type="pres">
      <dgm:prSet presAssocID="{414BED64-4482-492B-A1C0-E6586B1213C3}" presName="comp" presStyleCnt="0"/>
      <dgm:spPr/>
    </dgm:pt>
    <dgm:pt modelId="{095FBFA5-8A20-4B94-8F3A-BFD894194290}" type="pres">
      <dgm:prSet presAssocID="{414BED64-4482-492B-A1C0-E6586B1213C3}" presName="rect2" presStyleLbl="node1" presStyleIdx="4" presStyleCnt="5" custScaleX="119354" custLinFactNeighborX="12994">
        <dgm:presLayoutVars>
          <dgm:bulletEnabled val="1"/>
        </dgm:presLayoutVars>
      </dgm:prSet>
      <dgm:spPr/>
      <dgm:t>
        <a:bodyPr/>
        <a:lstStyle/>
        <a:p>
          <a:endParaRPr lang="ru-RU"/>
        </a:p>
      </dgm:t>
    </dgm:pt>
    <dgm:pt modelId="{43D0DD0C-C1D1-4DB9-BF61-11CA5993A1CD}" type="pres">
      <dgm:prSet presAssocID="{414BED64-4482-492B-A1C0-E6586B1213C3}" presName="rect1" presStyleLbl="ln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1000" r="-1000"/>
          </a:stretch>
        </a:blipFill>
      </dgm:spPr>
    </dgm:pt>
  </dgm:ptLst>
  <dgm:cxnLst>
    <dgm:cxn modelId="{12C4DC11-0EE3-4BBF-9260-BD3B55A27E5E}" type="presOf" srcId="{CE93BA3C-85FA-41A9-ACBD-8EBCECBC07D6}" destId="{8336F9F3-3047-49F1-B955-2D42A1A7DD5E}" srcOrd="0" destOrd="0" presId="urn:microsoft.com/office/officeart/2008/layout/AlternatingPictureBlocks"/>
    <dgm:cxn modelId="{6947D2A2-642C-4CA7-907E-D47005DECDD8}" srcId="{55872310-8D7B-48CB-98ED-A6C5A50ED555}" destId="{54FB7BD3-00DA-44F4-93A6-78EF164E92B7}" srcOrd="2" destOrd="0" parTransId="{F9F86866-97DC-4E97-834C-08C14640DDB4}" sibTransId="{E787AA11-9478-47A3-BF13-28765990DB7D}"/>
    <dgm:cxn modelId="{45053323-39C5-4FA2-886A-7D05A5434EDA}" srcId="{55872310-8D7B-48CB-98ED-A6C5A50ED555}" destId="{414BED64-4482-492B-A1C0-E6586B1213C3}" srcOrd="4" destOrd="0" parTransId="{E62F3636-6F64-4640-91B5-FA09DF0F8DAF}" sibTransId="{3B4836D9-4C13-45ED-AFAC-2967C8B8D8B6}"/>
    <dgm:cxn modelId="{E9278990-7C4A-4C32-912F-1C3F435BD30D}" type="presOf" srcId="{10B837F0-D794-409C-9ED5-8D7E4AC0995D}" destId="{6403EA78-C843-4F9C-9197-B17F7E57454E}" srcOrd="0" destOrd="0" presId="urn:microsoft.com/office/officeart/2008/layout/AlternatingPictureBlocks"/>
    <dgm:cxn modelId="{303D4554-C615-46BA-A99C-21AEEC322F8B}" srcId="{55872310-8D7B-48CB-98ED-A6C5A50ED555}" destId="{81528CB5-92F1-456F-A009-CFB1BAAA8291}" srcOrd="1" destOrd="0" parTransId="{DF1EC9A4-54CC-46AB-8170-8306AD2DAD56}" sibTransId="{03401984-D507-4380-BC71-2DE7D6461903}"/>
    <dgm:cxn modelId="{3FDAD09B-B4F4-4B05-94C0-B627B6AE3C8D}" type="presOf" srcId="{54FB7BD3-00DA-44F4-93A6-78EF164E92B7}" destId="{8D06F99B-785F-4902-A6B3-CBE62D59FFF2}" srcOrd="0" destOrd="0" presId="urn:microsoft.com/office/officeart/2008/layout/AlternatingPictureBlocks"/>
    <dgm:cxn modelId="{A3529FCD-60CD-4E16-BEC1-BF32C241FFD2}" type="presOf" srcId="{55872310-8D7B-48CB-98ED-A6C5A50ED555}" destId="{445F08AC-344F-486B-84E5-084D62B3E2B3}" srcOrd="0" destOrd="0" presId="urn:microsoft.com/office/officeart/2008/layout/AlternatingPictureBlocks"/>
    <dgm:cxn modelId="{53CF6CFE-4A07-434C-A07B-A9D424932C7A}" srcId="{55872310-8D7B-48CB-98ED-A6C5A50ED555}" destId="{CE93BA3C-85FA-41A9-ACBD-8EBCECBC07D6}" srcOrd="0" destOrd="0" parTransId="{D8651F3A-5F1B-4D22-BEFD-B919FEA0E7C8}" sibTransId="{B9F5E633-06E5-4F60-97F4-5D3EA400A517}"/>
    <dgm:cxn modelId="{278ECBE2-1012-419F-95DF-81CA12FE41DE}" type="presOf" srcId="{81528CB5-92F1-456F-A009-CFB1BAAA8291}" destId="{5E85D7D4-1329-4F0B-B852-61E8735581E8}" srcOrd="0" destOrd="0" presId="urn:microsoft.com/office/officeart/2008/layout/AlternatingPictureBlocks"/>
    <dgm:cxn modelId="{4C250A2B-6054-45A4-A498-26D445A2F8A9}" type="presOf" srcId="{414BED64-4482-492B-A1C0-E6586B1213C3}" destId="{095FBFA5-8A20-4B94-8F3A-BFD894194290}" srcOrd="0" destOrd="0" presId="urn:microsoft.com/office/officeart/2008/layout/AlternatingPictureBlocks"/>
    <dgm:cxn modelId="{B9FF6102-14D3-4E31-95AD-148993C89EC4}" srcId="{55872310-8D7B-48CB-98ED-A6C5A50ED555}" destId="{10B837F0-D794-409C-9ED5-8D7E4AC0995D}" srcOrd="3" destOrd="0" parTransId="{CFA32C6D-E621-4297-9294-9994507046D6}" sibTransId="{C8D4460B-1D85-49E2-9B5A-4174ED08E5CB}"/>
    <dgm:cxn modelId="{FA1B31A1-B885-4195-8157-A6DC3BF01D2C}" type="presParOf" srcId="{445F08AC-344F-486B-84E5-084D62B3E2B3}" destId="{46F15379-1D1B-4CAD-91F9-3CB95280900C}" srcOrd="0" destOrd="0" presId="urn:microsoft.com/office/officeart/2008/layout/AlternatingPictureBlocks"/>
    <dgm:cxn modelId="{60DA591A-D449-406C-90B8-C8F60F2C1480}" type="presParOf" srcId="{46F15379-1D1B-4CAD-91F9-3CB95280900C}" destId="{8336F9F3-3047-49F1-B955-2D42A1A7DD5E}" srcOrd="0" destOrd="0" presId="urn:microsoft.com/office/officeart/2008/layout/AlternatingPictureBlocks"/>
    <dgm:cxn modelId="{0CE65E00-2C5D-4AEE-B972-29570C1B3AA4}" type="presParOf" srcId="{46F15379-1D1B-4CAD-91F9-3CB95280900C}" destId="{52599276-6E02-4A74-9224-2879555D3952}" srcOrd="1" destOrd="0" presId="urn:microsoft.com/office/officeart/2008/layout/AlternatingPictureBlocks"/>
    <dgm:cxn modelId="{10B7F06E-E992-431F-BDBD-827015117887}" type="presParOf" srcId="{445F08AC-344F-486B-84E5-084D62B3E2B3}" destId="{DFB5938F-9B8A-4D56-83BE-C3F85FFB4B1F}" srcOrd="1" destOrd="0" presId="urn:microsoft.com/office/officeart/2008/layout/AlternatingPictureBlocks"/>
    <dgm:cxn modelId="{23BCBBA4-614B-4251-8CA4-263CDA94508C}" type="presParOf" srcId="{445F08AC-344F-486B-84E5-084D62B3E2B3}" destId="{342DDC73-01A0-443A-ADF6-DC378E340A11}" srcOrd="2" destOrd="0" presId="urn:microsoft.com/office/officeart/2008/layout/AlternatingPictureBlocks"/>
    <dgm:cxn modelId="{4CB41163-549D-4336-97A4-8167C5A57ACF}" type="presParOf" srcId="{342DDC73-01A0-443A-ADF6-DC378E340A11}" destId="{5E85D7D4-1329-4F0B-B852-61E8735581E8}" srcOrd="0" destOrd="0" presId="urn:microsoft.com/office/officeart/2008/layout/AlternatingPictureBlocks"/>
    <dgm:cxn modelId="{5297E912-4D4D-4E69-BB36-24AEEDF7D5E8}" type="presParOf" srcId="{342DDC73-01A0-443A-ADF6-DC378E340A11}" destId="{0D2CF1B3-2FE7-467F-A4F0-75636B86407F}" srcOrd="1" destOrd="0" presId="urn:microsoft.com/office/officeart/2008/layout/AlternatingPictureBlocks"/>
    <dgm:cxn modelId="{23B201DD-E437-4300-BF15-F1A5A8455FCB}" type="presParOf" srcId="{445F08AC-344F-486B-84E5-084D62B3E2B3}" destId="{A2440BEA-9CC2-4D83-BC88-ACFB50F59403}" srcOrd="3" destOrd="0" presId="urn:microsoft.com/office/officeart/2008/layout/AlternatingPictureBlocks"/>
    <dgm:cxn modelId="{02FE13B2-95D1-4F4A-9E8B-4B46B4AF944F}" type="presParOf" srcId="{445F08AC-344F-486B-84E5-084D62B3E2B3}" destId="{0F18217F-3E5C-4592-8AD8-C7242BEE0123}" srcOrd="4" destOrd="0" presId="urn:microsoft.com/office/officeart/2008/layout/AlternatingPictureBlocks"/>
    <dgm:cxn modelId="{8B37AA56-916B-4F00-8ABF-054B5B0A1B92}" type="presParOf" srcId="{0F18217F-3E5C-4592-8AD8-C7242BEE0123}" destId="{8D06F99B-785F-4902-A6B3-CBE62D59FFF2}" srcOrd="0" destOrd="0" presId="urn:microsoft.com/office/officeart/2008/layout/AlternatingPictureBlocks"/>
    <dgm:cxn modelId="{126D25CC-D927-4CE2-BBBC-ABB7BFC3588F}" type="presParOf" srcId="{0F18217F-3E5C-4592-8AD8-C7242BEE0123}" destId="{A264D342-271C-44FA-A206-362571EEAEAA}" srcOrd="1" destOrd="0" presId="urn:microsoft.com/office/officeart/2008/layout/AlternatingPictureBlocks"/>
    <dgm:cxn modelId="{A3BC8123-99E1-477C-831A-46A12266AF73}" type="presParOf" srcId="{445F08AC-344F-486B-84E5-084D62B3E2B3}" destId="{A277EF97-3F38-41BC-9A1A-A5F9DE394F3D}" srcOrd="5" destOrd="0" presId="urn:microsoft.com/office/officeart/2008/layout/AlternatingPictureBlocks"/>
    <dgm:cxn modelId="{CBE598C2-76DC-452E-B82B-7A55DD6F206E}" type="presParOf" srcId="{445F08AC-344F-486B-84E5-084D62B3E2B3}" destId="{515456D5-4A72-45CB-AA92-B62D890C2CE6}" srcOrd="6" destOrd="0" presId="urn:microsoft.com/office/officeart/2008/layout/AlternatingPictureBlocks"/>
    <dgm:cxn modelId="{04DF5636-629A-4F58-B106-6AE9035D8EBA}" type="presParOf" srcId="{515456D5-4A72-45CB-AA92-B62D890C2CE6}" destId="{6403EA78-C843-4F9C-9197-B17F7E57454E}" srcOrd="0" destOrd="0" presId="urn:microsoft.com/office/officeart/2008/layout/AlternatingPictureBlocks"/>
    <dgm:cxn modelId="{2AF30A00-46DD-434C-9908-F4BBBF9A6876}" type="presParOf" srcId="{515456D5-4A72-45CB-AA92-B62D890C2CE6}" destId="{017EE09D-E936-47D5-88F4-B3CBFB9AFDEC}" srcOrd="1" destOrd="0" presId="urn:microsoft.com/office/officeart/2008/layout/AlternatingPictureBlocks"/>
    <dgm:cxn modelId="{E2EB528C-2A3B-45FD-93CD-CBB37F9E56DD}" type="presParOf" srcId="{445F08AC-344F-486B-84E5-084D62B3E2B3}" destId="{C1F49316-DD0F-4851-B6C5-403C39A24370}" srcOrd="7" destOrd="0" presId="urn:microsoft.com/office/officeart/2008/layout/AlternatingPictureBlocks"/>
    <dgm:cxn modelId="{BDE5577D-A10E-43F5-8F40-33C0F71FF8A2}" type="presParOf" srcId="{445F08AC-344F-486B-84E5-084D62B3E2B3}" destId="{B9E97B7C-E20D-4AAC-941D-B587FA78BE53}" srcOrd="8" destOrd="0" presId="urn:microsoft.com/office/officeart/2008/layout/AlternatingPictureBlocks"/>
    <dgm:cxn modelId="{F8C6659C-D9E4-4365-AD2D-647713887350}" type="presParOf" srcId="{B9E97B7C-E20D-4AAC-941D-B587FA78BE53}" destId="{095FBFA5-8A20-4B94-8F3A-BFD894194290}" srcOrd="0" destOrd="0" presId="urn:microsoft.com/office/officeart/2008/layout/AlternatingPictureBlocks"/>
    <dgm:cxn modelId="{3A81DC6C-93CA-4C47-B186-A5BB5BD0DD5B}" type="presParOf" srcId="{B9E97B7C-E20D-4AAC-941D-B587FA78BE53}" destId="{43D0DD0C-C1D1-4DB9-BF61-11CA5993A1CD}"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2B2A71-8DD5-45C2-8A82-966CB481D66C}">
      <dsp:nvSpPr>
        <dsp:cNvPr id="0" name=""/>
        <dsp:cNvSpPr/>
      </dsp:nvSpPr>
      <dsp:spPr>
        <a:xfrm>
          <a:off x="2006352" y="1771472"/>
          <a:ext cx="1435224" cy="1435224"/>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533400">
            <a:lnSpc>
              <a:spcPct val="90000"/>
            </a:lnSpc>
            <a:spcBef>
              <a:spcPct val="0"/>
            </a:spcBef>
            <a:spcAft>
              <a:spcPct val="35000"/>
            </a:spcAft>
          </a:pPr>
          <a:r>
            <a:rPr lang="uz-Cyrl-UZ" sz="1200" kern="1200" dirty="0"/>
            <a:t>ТИФ иштирокчилари</a:t>
          </a:r>
          <a:endParaRPr lang="ru-RU" sz="1200" kern="1200" dirty="0"/>
        </a:p>
      </dsp:txBody>
      <dsp:txXfrm>
        <a:off x="2076414" y="1841534"/>
        <a:ext cx="1295100" cy="1295100"/>
      </dsp:txXfrm>
    </dsp:sp>
    <dsp:sp modelId="{93174FE6-925F-4584-AC38-7670F85B8D99}">
      <dsp:nvSpPr>
        <dsp:cNvPr id="0" name=""/>
        <dsp:cNvSpPr/>
      </dsp:nvSpPr>
      <dsp:spPr>
        <a:xfrm rot="16200000">
          <a:off x="2343227" y="1390736"/>
          <a:ext cx="761472" cy="0"/>
        </a:xfrm>
        <a:custGeom>
          <a:avLst/>
          <a:gdLst/>
          <a:ahLst/>
          <a:cxnLst/>
          <a:rect l="0" t="0" r="0" b="0"/>
          <a:pathLst>
            <a:path>
              <a:moveTo>
                <a:pt x="0" y="0"/>
              </a:moveTo>
              <a:lnTo>
                <a:pt x="761472"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34263963-3C1A-4C24-9706-0DCE9C900098}">
      <dsp:nvSpPr>
        <dsp:cNvPr id="0" name=""/>
        <dsp:cNvSpPr/>
      </dsp:nvSpPr>
      <dsp:spPr>
        <a:xfrm>
          <a:off x="2243163" y="48400"/>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577850">
            <a:lnSpc>
              <a:spcPct val="90000"/>
            </a:lnSpc>
            <a:spcBef>
              <a:spcPct val="0"/>
            </a:spcBef>
            <a:spcAft>
              <a:spcPct val="35000"/>
            </a:spcAft>
          </a:pPr>
          <a:r>
            <a:rPr lang="uz-Cyrl-UZ" sz="1300" kern="1200" dirty="0"/>
            <a:t>Экспортёр</a:t>
          </a:r>
          <a:endParaRPr lang="ru-RU" sz="1300" kern="1200" dirty="0"/>
        </a:p>
      </dsp:txBody>
      <dsp:txXfrm>
        <a:off x="2290104" y="95341"/>
        <a:ext cx="867718" cy="867718"/>
      </dsp:txXfrm>
    </dsp:sp>
    <dsp:sp modelId="{31434351-BA1A-4BF2-8F02-AB6E009B16B2}">
      <dsp:nvSpPr>
        <dsp:cNvPr id="0" name=""/>
        <dsp:cNvSpPr/>
      </dsp:nvSpPr>
      <dsp:spPr>
        <a:xfrm rot="19285714">
          <a:off x="3394990" y="1783675"/>
          <a:ext cx="427057" cy="0"/>
        </a:xfrm>
        <a:custGeom>
          <a:avLst/>
          <a:gdLst/>
          <a:ahLst/>
          <a:cxnLst/>
          <a:rect l="0" t="0" r="0" b="0"/>
          <a:pathLst>
            <a:path>
              <a:moveTo>
                <a:pt x="0" y="0"/>
              </a:moveTo>
              <a:lnTo>
                <a:pt x="427057"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F648F0DE-2876-496E-860E-8FF86F5F37ED}">
      <dsp:nvSpPr>
        <dsp:cNvPr id="0" name=""/>
        <dsp:cNvSpPr/>
      </dsp:nvSpPr>
      <dsp:spPr>
        <a:xfrm>
          <a:off x="3775463" y="786316"/>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577850">
            <a:lnSpc>
              <a:spcPct val="90000"/>
            </a:lnSpc>
            <a:spcBef>
              <a:spcPct val="0"/>
            </a:spcBef>
            <a:spcAft>
              <a:spcPct val="35000"/>
            </a:spcAft>
          </a:pPr>
          <a:r>
            <a:rPr lang="uz-Cyrl-UZ" sz="1300" kern="1200" dirty="0"/>
            <a:t>Импортёр</a:t>
          </a:r>
          <a:endParaRPr lang="ru-RU" sz="1300" kern="1200" dirty="0"/>
        </a:p>
      </dsp:txBody>
      <dsp:txXfrm>
        <a:off x="3822404" y="833257"/>
        <a:ext cx="867718" cy="867718"/>
      </dsp:txXfrm>
    </dsp:sp>
    <dsp:sp modelId="{AE2CB226-6E61-42C9-B3A8-8B0B4DE46058}">
      <dsp:nvSpPr>
        <dsp:cNvPr id="0" name=""/>
        <dsp:cNvSpPr/>
      </dsp:nvSpPr>
      <dsp:spPr>
        <a:xfrm rot="771429">
          <a:off x="3432416" y="2734167"/>
          <a:ext cx="730652" cy="0"/>
        </a:xfrm>
        <a:custGeom>
          <a:avLst/>
          <a:gdLst/>
          <a:ahLst/>
          <a:cxnLst/>
          <a:rect l="0" t="0" r="0" b="0"/>
          <a:pathLst>
            <a:path>
              <a:moveTo>
                <a:pt x="0" y="0"/>
              </a:moveTo>
              <a:lnTo>
                <a:pt x="730652"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3AB48890-D072-4F42-9C12-A8A88C21C6B6}">
      <dsp:nvSpPr>
        <dsp:cNvPr id="0" name=""/>
        <dsp:cNvSpPr/>
      </dsp:nvSpPr>
      <dsp:spPr>
        <a:xfrm>
          <a:off x="4153909" y="2444400"/>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666750">
            <a:lnSpc>
              <a:spcPct val="90000"/>
            </a:lnSpc>
            <a:spcBef>
              <a:spcPct val="0"/>
            </a:spcBef>
            <a:spcAft>
              <a:spcPct val="35000"/>
            </a:spcAft>
          </a:pPr>
          <a:r>
            <a:rPr lang="uz-Cyrl-UZ" sz="1500" kern="1200" dirty="0"/>
            <a:t>Тижорат Банки</a:t>
          </a:r>
          <a:endParaRPr lang="ru-RU" sz="1500" kern="1200" dirty="0"/>
        </a:p>
      </dsp:txBody>
      <dsp:txXfrm>
        <a:off x="4200850" y="2491341"/>
        <a:ext cx="867718" cy="867718"/>
      </dsp:txXfrm>
    </dsp:sp>
    <dsp:sp modelId="{19F73EB4-00AE-435C-A427-AA6ADACA2894}">
      <dsp:nvSpPr>
        <dsp:cNvPr id="0" name=""/>
        <dsp:cNvSpPr/>
      </dsp:nvSpPr>
      <dsp:spPr>
        <a:xfrm rot="3857143">
          <a:off x="2891292" y="3490388"/>
          <a:ext cx="629747" cy="0"/>
        </a:xfrm>
        <a:custGeom>
          <a:avLst/>
          <a:gdLst/>
          <a:ahLst/>
          <a:cxnLst/>
          <a:rect l="0" t="0" r="0" b="0"/>
          <a:pathLst>
            <a:path>
              <a:moveTo>
                <a:pt x="0" y="0"/>
              </a:moveTo>
              <a:lnTo>
                <a:pt x="629747"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09AE7B89-9F17-4FF3-9AEC-BA7A778E462E}">
      <dsp:nvSpPr>
        <dsp:cNvPr id="0" name=""/>
        <dsp:cNvSpPr/>
      </dsp:nvSpPr>
      <dsp:spPr>
        <a:xfrm>
          <a:off x="3093525" y="3774079"/>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444500">
            <a:lnSpc>
              <a:spcPct val="90000"/>
            </a:lnSpc>
            <a:spcBef>
              <a:spcPct val="0"/>
            </a:spcBef>
            <a:spcAft>
              <a:spcPct val="35000"/>
            </a:spcAft>
          </a:pPr>
          <a:r>
            <a:rPr lang="uz-Cyrl-UZ" sz="1000" kern="1200" dirty="0"/>
            <a:t>Бошқа молиявий ташкилотлар</a:t>
          </a:r>
          <a:endParaRPr lang="ru-RU" sz="1000" kern="1200" dirty="0"/>
        </a:p>
      </dsp:txBody>
      <dsp:txXfrm>
        <a:off x="3140466" y="3821020"/>
        <a:ext cx="867718" cy="867718"/>
      </dsp:txXfrm>
    </dsp:sp>
    <dsp:sp modelId="{200D454E-8518-4B80-9949-AC7254C98921}">
      <dsp:nvSpPr>
        <dsp:cNvPr id="0" name=""/>
        <dsp:cNvSpPr/>
      </dsp:nvSpPr>
      <dsp:spPr>
        <a:xfrm rot="6942857">
          <a:off x="1926888" y="3490388"/>
          <a:ext cx="629747" cy="0"/>
        </a:xfrm>
        <a:custGeom>
          <a:avLst/>
          <a:gdLst/>
          <a:ahLst/>
          <a:cxnLst/>
          <a:rect l="0" t="0" r="0" b="0"/>
          <a:pathLst>
            <a:path>
              <a:moveTo>
                <a:pt x="0" y="0"/>
              </a:moveTo>
              <a:lnTo>
                <a:pt x="629747"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EB9FBAD4-B537-4F6E-ADA4-41DF7B890D03}">
      <dsp:nvSpPr>
        <dsp:cNvPr id="0" name=""/>
        <dsp:cNvSpPr/>
      </dsp:nvSpPr>
      <dsp:spPr>
        <a:xfrm>
          <a:off x="1392802" y="3774079"/>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666750">
            <a:lnSpc>
              <a:spcPct val="90000"/>
            </a:lnSpc>
            <a:spcBef>
              <a:spcPct val="0"/>
            </a:spcBef>
            <a:spcAft>
              <a:spcPct val="35000"/>
            </a:spcAft>
          </a:pPr>
          <a:r>
            <a:rPr lang="uz-Cyrl-UZ" sz="1500" kern="1200" dirty="0"/>
            <a:t>Божхона </a:t>
          </a:r>
          <a:endParaRPr lang="ru-RU" sz="1500" kern="1200" dirty="0"/>
        </a:p>
      </dsp:txBody>
      <dsp:txXfrm>
        <a:off x="1439743" y="3821020"/>
        <a:ext cx="867718" cy="867718"/>
      </dsp:txXfrm>
    </dsp:sp>
    <dsp:sp modelId="{627E0FCF-F683-45ED-B342-5543E143BAA0}">
      <dsp:nvSpPr>
        <dsp:cNvPr id="0" name=""/>
        <dsp:cNvSpPr/>
      </dsp:nvSpPr>
      <dsp:spPr>
        <a:xfrm rot="10028571">
          <a:off x="1284858" y="2734167"/>
          <a:ext cx="730652" cy="0"/>
        </a:xfrm>
        <a:custGeom>
          <a:avLst/>
          <a:gdLst/>
          <a:ahLst/>
          <a:cxnLst/>
          <a:rect l="0" t="0" r="0" b="0"/>
          <a:pathLst>
            <a:path>
              <a:moveTo>
                <a:pt x="0" y="0"/>
              </a:moveTo>
              <a:lnTo>
                <a:pt x="730652"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659CCF7B-F4C8-4A83-A006-25094F21B6A8}">
      <dsp:nvSpPr>
        <dsp:cNvPr id="0" name=""/>
        <dsp:cNvSpPr/>
      </dsp:nvSpPr>
      <dsp:spPr>
        <a:xfrm>
          <a:off x="332418" y="2444400"/>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488950">
            <a:lnSpc>
              <a:spcPct val="90000"/>
            </a:lnSpc>
            <a:spcBef>
              <a:spcPct val="0"/>
            </a:spcBef>
            <a:spcAft>
              <a:spcPct val="35000"/>
            </a:spcAft>
          </a:pPr>
          <a:r>
            <a:rPr lang="uz-Cyrl-UZ" sz="1100" kern="1200" dirty="0"/>
            <a:t>Суғурта компанияси</a:t>
          </a:r>
          <a:endParaRPr lang="ru-RU" sz="1100" kern="1200" dirty="0"/>
        </a:p>
      </dsp:txBody>
      <dsp:txXfrm>
        <a:off x="379359" y="2491341"/>
        <a:ext cx="867718" cy="867718"/>
      </dsp:txXfrm>
    </dsp:sp>
    <dsp:sp modelId="{34EB2D70-84A1-43BA-873A-1016C492C7DB}">
      <dsp:nvSpPr>
        <dsp:cNvPr id="0" name=""/>
        <dsp:cNvSpPr/>
      </dsp:nvSpPr>
      <dsp:spPr>
        <a:xfrm rot="13114286">
          <a:off x="1625879" y="1783675"/>
          <a:ext cx="427057" cy="0"/>
        </a:xfrm>
        <a:custGeom>
          <a:avLst/>
          <a:gdLst/>
          <a:ahLst/>
          <a:cxnLst/>
          <a:rect l="0" t="0" r="0" b="0"/>
          <a:pathLst>
            <a:path>
              <a:moveTo>
                <a:pt x="0" y="0"/>
              </a:moveTo>
              <a:lnTo>
                <a:pt x="427057" y="0"/>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CF994F0B-3483-4C80-AEA3-D569284690A5}">
      <dsp:nvSpPr>
        <dsp:cNvPr id="0" name=""/>
        <dsp:cNvSpPr/>
      </dsp:nvSpPr>
      <dsp:spPr>
        <a:xfrm>
          <a:off x="710864" y="786316"/>
          <a:ext cx="961600" cy="9616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uz-Cyrl-UZ" sz="2000" kern="1200" dirty="0"/>
            <a:t>Биржа</a:t>
          </a:r>
          <a:endParaRPr lang="ru-RU" sz="2000" kern="1200" dirty="0"/>
        </a:p>
      </dsp:txBody>
      <dsp:txXfrm>
        <a:off x="757805" y="833257"/>
        <a:ext cx="867718" cy="8677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46F318-794E-4C96-8E07-EBB26D8D9A99}">
      <dsp:nvSpPr>
        <dsp:cNvPr id="0" name=""/>
        <dsp:cNvSpPr/>
      </dsp:nvSpPr>
      <dsp:spPr>
        <a:xfrm>
          <a:off x="2728656" y="3300"/>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Банк</a:t>
          </a:r>
          <a:endParaRPr lang="ru-RU" sz="1300" kern="1200" dirty="0"/>
        </a:p>
      </dsp:txBody>
      <dsp:txXfrm>
        <a:off x="2764165" y="38809"/>
        <a:ext cx="1048060" cy="656382"/>
      </dsp:txXfrm>
    </dsp:sp>
    <dsp:sp modelId="{7943AD7F-2BF8-45F0-8C87-B1122E22321E}">
      <dsp:nvSpPr>
        <dsp:cNvPr id="0" name=""/>
        <dsp:cNvSpPr/>
      </dsp:nvSpPr>
      <dsp:spPr>
        <a:xfrm>
          <a:off x="1212140" y="367001"/>
          <a:ext cx="4152111" cy="4152111"/>
        </a:xfrm>
        <a:custGeom>
          <a:avLst/>
          <a:gdLst/>
          <a:ahLst/>
          <a:cxnLst/>
          <a:rect l="0" t="0" r="0" b="0"/>
          <a:pathLst>
            <a:path>
              <a:moveTo>
                <a:pt x="2782126" y="123756"/>
              </a:moveTo>
              <a:arcTo wR="2076055" hR="2076055" stAng="17392984" swAng="771932"/>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A0E36B5E-1C31-4B46-8A82-3AA92D8D632E}">
      <dsp:nvSpPr>
        <dsp:cNvPr id="0" name=""/>
        <dsp:cNvSpPr/>
      </dsp:nvSpPr>
      <dsp:spPr>
        <a:xfrm>
          <a:off x="4351782" y="784956"/>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Экспортёр</a:t>
          </a:r>
          <a:endParaRPr lang="ru-RU" sz="1300" kern="1200" dirty="0"/>
        </a:p>
      </dsp:txBody>
      <dsp:txXfrm>
        <a:off x="4387291" y="820465"/>
        <a:ext cx="1048060" cy="656382"/>
      </dsp:txXfrm>
    </dsp:sp>
    <dsp:sp modelId="{2F1E9FA2-B893-47A6-9145-90D9356278ED}">
      <dsp:nvSpPr>
        <dsp:cNvPr id="0" name=""/>
        <dsp:cNvSpPr/>
      </dsp:nvSpPr>
      <dsp:spPr>
        <a:xfrm>
          <a:off x="1212140" y="367001"/>
          <a:ext cx="4152111" cy="4152111"/>
        </a:xfrm>
        <a:custGeom>
          <a:avLst/>
          <a:gdLst/>
          <a:ahLst/>
          <a:cxnLst/>
          <a:rect l="0" t="0" r="0" b="0"/>
          <a:pathLst>
            <a:path>
              <a:moveTo>
                <a:pt x="4016430" y="1337845"/>
              </a:moveTo>
              <a:arcTo wR="2076055" hR="2076055" stAng="20350250" swAng="1064194"/>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B8DCC9D1-8B89-4EFE-A924-46C10F050536}">
      <dsp:nvSpPr>
        <dsp:cNvPr id="0" name=""/>
        <dsp:cNvSpPr/>
      </dsp:nvSpPr>
      <dsp:spPr>
        <a:xfrm>
          <a:off x="4752661" y="2541322"/>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Божхона</a:t>
          </a:r>
          <a:endParaRPr lang="ru-RU" sz="1300" kern="1200" dirty="0"/>
        </a:p>
      </dsp:txBody>
      <dsp:txXfrm>
        <a:off x="4788170" y="2576831"/>
        <a:ext cx="1048060" cy="656382"/>
      </dsp:txXfrm>
    </dsp:sp>
    <dsp:sp modelId="{048F190F-13EE-444B-B2ED-208E7C8C42E3}">
      <dsp:nvSpPr>
        <dsp:cNvPr id="0" name=""/>
        <dsp:cNvSpPr/>
      </dsp:nvSpPr>
      <dsp:spPr>
        <a:xfrm>
          <a:off x="1212140" y="367001"/>
          <a:ext cx="4152111" cy="4152111"/>
        </a:xfrm>
        <a:custGeom>
          <a:avLst/>
          <a:gdLst/>
          <a:ahLst/>
          <a:cxnLst/>
          <a:rect l="0" t="0" r="0" b="0"/>
          <a:pathLst>
            <a:path>
              <a:moveTo>
                <a:pt x="3908703" y="3051459"/>
              </a:moveTo>
              <a:arcTo wR="2076055" hR="2076055" stAng="1681415" swAng="835303"/>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FABFB68E-5239-4F15-9A70-28F5F1EB7E8F}">
      <dsp:nvSpPr>
        <dsp:cNvPr id="0" name=""/>
        <dsp:cNvSpPr/>
      </dsp:nvSpPr>
      <dsp:spPr>
        <a:xfrm>
          <a:off x="3629423" y="3949818"/>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Юк ташувжи ташкилот</a:t>
          </a:r>
          <a:endParaRPr lang="ru-RU" sz="1300" kern="1200" dirty="0"/>
        </a:p>
      </dsp:txBody>
      <dsp:txXfrm>
        <a:off x="3664932" y="3985327"/>
        <a:ext cx="1048060" cy="656382"/>
      </dsp:txXfrm>
    </dsp:sp>
    <dsp:sp modelId="{9FE44D1C-D9DC-468F-A2C2-54D850C2F647}">
      <dsp:nvSpPr>
        <dsp:cNvPr id="0" name=""/>
        <dsp:cNvSpPr/>
      </dsp:nvSpPr>
      <dsp:spPr>
        <a:xfrm>
          <a:off x="1212140" y="367001"/>
          <a:ext cx="4152111" cy="4152111"/>
        </a:xfrm>
        <a:custGeom>
          <a:avLst/>
          <a:gdLst/>
          <a:ahLst/>
          <a:cxnLst/>
          <a:rect l="0" t="0" r="0" b="0"/>
          <a:pathLst>
            <a:path>
              <a:moveTo>
                <a:pt x="2282008" y="4141870"/>
              </a:moveTo>
              <a:arcTo wR="2076055" hR="2076055" stAng="5058401" swAng="683199"/>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C164E6E3-C100-488B-8313-22373493058D}">
      <dsp:nvSpPr>
        <dsp:cNvPr id="0" name=""/>
        <dsp:cNvSpPr/>
      </dsp:nvSpPr>
      <dsp:spPr>
        <a:xfrm>
          <a:off x="1827889" y="3949818"/>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Хорижий божхона</a:t>
          </a:r>
          <a:endParaRPr lang="ru-RU" sz="1300" kern="1200" dirty="0"/>
        </a:p>
      </dsp:txBody>
      <dsp:txXfrm>
        <a:off x="1863398" y="3985327"/>
        <a:ext cx="1048060" cy="656382"/>
      </dsp:txXfrm>
    </dsp:sp>
    <dsp:sp modelId="{52DFF133-7B03-4BD7-8119-A8C395B364D6}">
      <dsp:nvSpPr>
        <dsp:cNvPr id="0" name=""/>
        <dsp:cNvSpPr/>
      </dsp:nvSpPr>
      <dsp:spPr>
        <a:xfrm>
          <a:off x="1212140" y="367001"/>
          <a:ext cx="4152111" cy="4152111"/>
        </a:xfrm>
        <a:custGeom>
          <a:avLst/>
          <a:gdLst/>
          <a:ahLst/>
          <a:cxnLst/>
          <a:rect l="0" t="0" r="0" b="0"/>
          <a:pathLst>
            <a:path>
              <a:moveTo>
                <a:pt x="531920" y="3463734"/>
              </a:moveTo>
              <a:arcTo wR="2076055" hR="2076055" stAng="8283282" swAng="835303"/>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6048F6B-92A8-4A73-9E3F-4E9E04B1BA66}">
      <dsp:nvSpPr>
        <dsp:cNvPr id="0" name=""/>
        <dsp:cNvSpPr/>
      </dsp:nvSpPr>
      <dsp:spPr>
        <a:xfrm>
          <a:off x="704651" y="2541322"/>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Импортёр</a:t>
          </a:r>
          <a:endParaRPr lang="ru-RU" sz="1300" kern="1200" dirty="0"/>
        </a:p>
      </dsp:txBody>
      <dsp:txXfrm>
        <a:off x="740160" y="2576831"/>
        <a:ext cx="1048060" cy="656382"/>
      </dsp:txXfrm>
    </dsp:sp>
    <dsp:sp modelId="{BB43FC39-CBC3-44E5-A686-B7E62F01C6BE}">
      <dsp:nvSpPr>
        <dsp:cNvPr id="0" name=""/>
        <dsp:cNvSpPr/>
      </dsp:nvSpPr>
      <dsp:spPr>
        <a:xfrm>
          <a:off x="1212140" y="367001"/>
          <a:ext cx="4152111" cy="4152111"/>
        </a:xfrm>
        <a:custGeom>
          <a:avLst/>
          <a:gdLst/>
          <a:ahLst/>
          <a:cxnLst/>
          <a:rect l="0" t="0" r="0" b="0"/>
          <a:pathLst>
            <a:path>
              <a:moveTo>
                <a:pt x="3023" y="1964052"/>
              </a:moveTo>
              <a:arcTo wR="2076055" hR="2076055" stAng="10985557" swAng="1064194"/>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23272E7-055E-4541-B040-7C20CF74F54F}">
      <dsp:nvSpPr>
        <dsp:cNvPr id="0" name=""/>
        <dsp:cNvSpPr/>
      </dsp:nvSpPr>
      <dsp:spPr>
        <a:xfrm>
          <a:off x="1105530" y="784956"/>
          <a:ext cx="1119078" cy="7274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a:t>Хорижий банк</a:t>
          </a:r>
          <a:endParaRPr lang="ru-RU" sz="1300" kern="1200" dirty="0"/>
        </a:p>
      </dsp:txBody>
      <dsp:txXfrm>
        <a:off x="1141039" y="820465"/>
        <a:ext cx="1048060" cy="656382"/>
      </dsp:txXfrm>
    </dsp:sp>
    <dsp:sp modelId="{E81DE1E0-C011-48AC-87DB-DBF5AF6D160A}">
      <dsp:nvSpPr>
        <dsp:cNvPr id="0" name=""/>
        <dsp:cNvSpPr/>
      </dsp:nvSpPr>
      <dsp:spPr>
        <a:xfrm>
          <a:off x="1212140" y="367001"/>
          <a:ext cx="4152111" cy="4152111"/>
        </a:xfrm>
        <a:custGeom>
          <a:avLst/>
          <a:gdLst/>
          <a:ahLst/>
          <a:cxnLst/>
          <a:rect l="0" t="0" r="0" b="0"/>
          <a:pathLst>
            <a:path>
              <a:moveTo>
                <a:pt x="953005" y="329984"/>
              </a:moveTo>
              <a:arcTo wR="2076055" hR="2076055" stAng="14235084" swAng="771932"/>
            </a:path>
          </a:pathLst>
        </a:custGeom>
        <a:noFill/>
        <a:ln w="9525" cap="flat" cmpd="sng" algn="ctr">
          <a:solidFill>
            <a:schemeClr val="accent1">
              <a:hueOff val="0"/>
              <a:satOff val="0"/>
              <a:lumOff val="0"/>
              <a:alphaOff val="0"/>
            </a:schemeClr>
          </a:solidFill>
          <a:prstDash val="solid"/>
          <a:tailEnd type="arrow"/>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28D8C-9615-4F46-90C4-8FCB1A5BDB63}">
      <dsp:nvSpPr>
        <dsp:cNvPr id="0" name=""/>
        <dsp:cNvSpPr/>
      </dsp:nvSpPr>
      <dsp:spPr>
        <a:xfrm>
          <a:off x="0" y="4690"/>
          <a:ext cx="82192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BB0442-9B4F-4E68-A345-6947CA4A6A2D}">
      <dsp:nvSpPr>
        <dsp:cNvPr id="0" name=""/>
        <dsp:cNvSpPr/>
      </dsp:nvSpPr>
      <dsp:spPr>
        <a:xfrm>
          <a:off x="31890" y="1778155"/>
          <a:ext cx="1198466" cy="137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endParaRPr lang="en-US" sz="1800" kern="1200" dirty="0"/>
        </a:p>
        <a:p>
          <a:pPr lvl="0" algn="ctr" defTabSz="800100">
            <a:lnSpc>
              <a:spcPct val="90000"/>
            </a:lnSpc>
            <a:spcBef>
              <a:spcPct val="0"/>
            </a:spcBef>
            <a:spcAft>
              <a:spcPct val="35000"/>
            </a:spcAft>
          </a:pPr>
          <a:r>
            <a:rPr lang="en-US" sz="1800" kern="1200" dirty="0"/>
            <a:t>Incoterms</a:t>
          </a:r>
          <a:endParaRPr lang="ru-RU" sz="1800" kern="1200" dirty="0"/>
        </a:p>
      </dsp:txBody>
      <dsp:txXfrm>
        <a:off x="31890" y="1778155"/>
        <a:ext cx="1198466" cy="1371823"/>
      </dsp:txXfrm>
    </dsp:sp>
    <dsp:sp modelId="{4AED6828-1305-4450-8B72-079A280C2666}">
      <dsp:nvSpPr>
        <dsp:cNvPr id="0" name=""/>
        <dsp:cNvSpPr/>
      </dsp:nvSpPr>
      <dsp:spPr>
        <a:xfrm>
          <a:off x="1321754" y="37924"/>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EXW (</a:t>
          </a:r>
          <a:r>
            <a:rPr lang="en-US" sz="1200" i="1" kern="1200" dirty="0" err="1"/>
            <a:t>ing</a:t>
          </a:r>
          <a:r>
            <a:rPr lang="en-US" sz="1200" i="1" kern="1200" dirty="0"/>
            <a:t>. </a:t>
          </a:r>
          <a:r>
            <a:rPr lang="en-US" sz="1200" i="1" kern="1200" dirty="0" err="1"/>
            <a:t>exwork</a:t>
          </a:r>
          <a:r>
            <a:rPr lang="en-US" sz="1200" i="1" kern="1200" dirty="0"/>
            <a:t>, ex-</a:t>
          </a:r>
          <a:r>
            <a:rPr lang="en-US" sz="1200" i="1" kern="1200" dirty="0" err="1"/>
            <a:t>ombor</a:t>
          </a:r>
          <a:r>
            <a:rPr lang="en-US" sz="1200" i="1" kern="1200" dirty="0"/>
            <a:t>, ex-</a:t>
          </a:r>
          <a:r>
            <a:rPr lang="en-US" sz="1200" i="1" kern="1200" dirty="0" err="1"/>
            <a:t>zavod</a:t>
          </a:r>
          <a:r>
            <a:rPr lang="en-US" sz="1200" kern="1200" dirty="0"/>
            <a:t>): </a:t>
          </a:r>
          <a:r>
            <a:rPr lang="en-US" sz="1200" kern="1200" dirty="0" err="1"/>
            <a:t>tovar</a:t>
          </a:r>
          <a:r>
            <a:rPr lang="en-US" sz="1200" kern="1200" dirty="0"/>
            <a:t> </a:t>
          </a:r>
          <a:r>
            <a:rPr lang="en-US" sz="1200" kern="1200" dirty="0" err="1"/>
            <a:t>xaridor</a:t>
          </a:r>
          <a:r>
            <a:rPr lang="en-US" sz="1200" kern="1200" dirty="0"/>
            <a:t> </a:t>
          </a:r>
          <a:r>
            <a:rPr lang="en-US" sz="1200" kern="1200" dirty="0" err="1"/>
            <a:t>tomonidan</a:t>
          </a:r>
          <a:r>
            <a:rPr lang="en-US" sz="1200" kern="1200" dirty="0"/>
            <a:t> </a:t>
          </a:r>
          <a:r>
            <a:rPr lang="en-US" sz="1200" kern="1200" dirty="0" err="1"/>
            <a:t>shartnomada</a:t>
          </a:r>
          <a:r>
            <a:rPr lang="en-US" sz="1200" kern="1200" dirty="0"/>
            <a:t> </a:t>
          </a:r>
          <a:r>
            <a:rPr lang="en-US" sz="1200" kern="1200" dirty="0" err="1"/>
            <a:t>ko'rsatilgan</a:t>
          </a:r>
          <a:r>
            <a:rPr lang="en-US" sz="1200" kern="1200" dirty="0"/>
            <a:t> </a:t>
          </a:r>
          <a:r>
            <a:rPr lang="en-US" sz="1200" kern="1200" dirty="0" err="1"/>
            <a:t>sotuvchining</a:t>
          </a:r>
          <a:r>
            <a:rPr lang="en-US" sz="1200" kern="1200" dirty="0"/>
            <a:t> </a:t>
          </a:r>
          <a:r>
            <a:rPr lang="en-US" sz="1200" kern="1200" dirty="0" err="1"/>
            <a:t>omboridan</a:t>
          </a:r>
          <a:r>
            <a:rPr lang="en-US" sz="1200" kern="1200" dirty="0"/>
            <a:t> </a:t>
          </a:r>
          <a:r>
            <a:rPr lang="en-US" sz="1200" kern="1200" dirty="0" err="1"/>
            <a:t>olinadi</a:t>
          </a:r>
          <a:r>
            <a:rPr lang="en-US" sz="1200" kern="1200" dirty="0"/>
            <a:t>, </a:t>
          </a:r>
          <a:r>
            <a:rPr lang="en-US" sz="1200" kern="1200" dirty="0" err="1"/>
            <a:t>eksport</a:t>
          </a:r>
          <a:r>
            <a:rPr lang="en-US" sz="1200" kern="1200" dirty="0"/>
            <a:t> </a:t>
          </a:r>
          <a:r>
            <a:rPr lang="en-US" sz="1200" kern="1200" dirty="0" err="1"/>
            <a:t>bojlarini</a:t>
          </a:r>
          <a:r>
            <a:rPr lang="en-US" sz="1200" kern="1200" dirty="0"/>
            <a:t> </a:t>
          </a:r>
          <a:r>
            <a:rPr lang="en-US" sz="1200" kern="1200" dirty="0" err="1"/>
            <a:t>to'lash</a:t>
          </a:r>
          <a:r>
            <a:rPr lang="en-US" sz="1200" kern="1200" dirty="0"/>
            <a:t> </a:t>
          </a:r>
          <a:r>
            <a:rPr lang="en-US" sz="1200" kern="1200" dirty="0" err="1"/>
            <a:t>xaridordan</a:t>
          </a:r>
          <a:r>
            <a:rPr lang="en-US" sz="1200" kern="1200" dirty="0"/>
            <a:t> </a:t>
          </a:r>
          <a:r>
            <a:rPr lang="en-US" sz="1200" kern="1200" dirty="0" err="1"/>
            <a:t>undiriladi</a:t>
          </a:r>
          <a:r>
            <a:rPr lang="en-US" sz="1200" kern="1200" dirty="0"/>
            <a:t>.</a:t>
          </a:r>
          <a:endParaRPr lang="ru-RU" sz="1200" kern="1200" dirty="0"/>
        </a:p>
      </dsp:txBody>
      <dsp:txXfrm>
        <a:off x="1321754" y="37924"/>
        <a:ext cx="6452115" cy="664691"/>
      </dsp:txXfrm>
    </dsp:sp>
    <dsp:sp modelId="{E1F55E01-DA93-4CB9-AE98-54426F5003C5}">
      <dsp:nvSpPr>
        <dsp:cNvPr id="0" name=""/>
        <dsp:cNvSpPr/>
      </dsp:nvSpPr>
      <dsp:spPr>
        <a:xfrm>
          <a:off x="1198466" y="702615"/>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B70D55-B4D3-4A48-812D-CAAAE2455A4D}">
      <dsp:nvSpPr>
        <dsp:cNvPr id="0" name=""/>
        <dsp:cNvSpPr/>
      </dsp:nvSpPr>
      <dsp:spPr>
        <a:xfrm>
          <a:off x="1321754" y="735850"/>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FCA (</a:t>
          </a:r>
          <a:r>
            <a:rPr lang="en-US" sz="1200" i="1" kern="1200" dirty="0" err="1"/>
            <a:t>ing</a:t>
          </a:r>
          <a:r>
            <a:rPr lang="en-US" sz="1200" i="1" kern="1200" dirty="0"/>
            <a:t>. free carrier</a:t>
          </a:r>
          <a:r>
            <a:rPr lang="en-US" sz="1200" kern="1200" dirty="0"/>
            <a:t>): </a:t>
          </a:r>
          <a:r>
            <a:rPr lang="en-US" sz="1200" kern="1200" dirty="0" err="1"/>
            <a:t>tovar</a:t>
          </a:r>
          <a:r>
            <a:rPr lang="en-US" sz="1200" kern="1200" dirty="0"/>
            <a:t> </a:t>
          </a:r>
          <a:r>
            <a:rPr lang="en-US" sz="1200" kern="1200" dirty="0" err="1"/>
            <a:t>mijozning</a:t>
          </a:r>
          <a:r>
            <a:rPr lang="en-US" sz="1200" kern="1200" dirty="0"/>
            <a:t> </a:t>
          </a:r>
          <a:r>
            <a:rPr lang="en-US" sz="1200" kern="1200" dirty="0" err="1"/>
            <a:t>asosiy</a:t>
          </a:r>
          <a:r>
            <a:rPr lang="en-US" sz="1200" kern="1200" dirty="0"/>
            <a:t> </a:t>
          </a:r>
          <a:r>
            <a:rPr lang="en-US" sz="1200" kern="1200" dirty="0" err="1"/>
            <a:t>tashuvchisiga</a:t>
          </a:r>
          <a:r>
            <a:rPr lang="en-US" sz="1200" kern="1200" dirty="0"/>
            <a:t> </a:t>
          </a:r>
          <a:r>
            <a:rPr lang="en-US" sz="1200" kern="1200" dirty="0" err="1"/>
            <a:t>shartnomada</a:t>
          </a:r>
          <a:r>
            <a:rPr lang="en-US" sz="1200" kern="1200" dirty="0"/>
            <a:t> </a:t>
          </a:r>
          <a:r>
            <a:rPr lang="en-US" sz="1200" kern="1200" dirty="0" err="1"/>
            <a:t>ko'rsatilgan</a:t>
          </a:r>
          <a:r>
            <a:rPr lang="en-US" sz="1200" kern="1200" dirty="0"/>
            <a:t> </a:t>
          </a:r>
          <a:r>
            <a:rPr lang="en-US" sz="1200" kern="1200" dirty="0" err="1"/>
            <a:t>jo'natish</a:t>
          </a:r>
          <a:r>
            <a:rPr lang="en-US" sz="1200" kern="1200" dirty="0"/>
            <a:t> </a:t>
          </a:r>
          <a:r>
            <a:rPr lang="en-US" sz="1200" kern="1200" dirty="0" err="1"/>
            <a:t>terminaliga</a:t>
          </a:r>
          <a:r>
            <a:rPr lang="en-US" sz="1200" kern="1200" dirty="0"/>
            <a:t> </a:t>
          </a:r>
          <a:r>
            <a:rPr lang="en-US" sz="1200" kern="1200" dirty="0" err="1"/>
            <a:t>yetkaziladi</a:t>
          </a:r>
          <a:r>
            <a:rPr lang="en-US" sz="1200" kern="1200" dirty="0"/>
            <a:t>, </a:t>
          </a:r>
          <a:r>
            <a:rPr lang="en-US" sz="1200" kern="1200" dirty="0" err="1"/>
            <a:t>sotuvchi</a:t>
          </a:r>
          <a:r>
            <a:rPr lang="en-US" sz="1200" kern="1200" dirty="0"/>
            <a:t> </a:t>
          </a:r>
          <a:r>
            <a:rPr lang="en-US" sz="1200" kern="1200" dirty="0" err="1"/>
            <a:t>eksport</a:t>
          </a:r>
          <a:r>
            <a:rPr lang="en-US" sz="1200" kern="1200" dirty="0"/>
            <a:t> </a:t>
          </a:r>
          <a:r>
            <a:rPr lang="en-US" sz="1200" kern="1200" dirty="0" err="1"/>
            <a:t>bojlarini</a:t>
          </a:r>
          <a:r>
            <a:rPr lang="en-US" sz="1200" kern="1200" dirty="0"/>
            <a:t> </a:t>
          </a:r>
          <a:r>
            <a:rPr lang="en-US" sz="1200" kern="1200" dirty="0" err="1"/>
            <a:t>to'laydi</a:t>
          </a:r>
          <a:r>
            <a:rPr lang="en-US" sz="1200" kern="1200" dirty="0"/>
            <a:t>.</a:t>
          </a:r>
          <a:endParaRPr lang="ru-RU" sz="1200" kern="1200" dirty="0"/>
        </a:p>
      </dsp:txBody>
      <dsp:txXfrm>
        <a:off x="1321754" y="735850"/>
        <a:ext cx="6452115" cy="664691"/>
      </dsp:txXfrm>
    </dsp:sp>
    <dsp:sp modelId="{DC2C626D-2B3D-421A-9487-AB5828D58355}">
      <dsp:nvSpPr>
        <dsp:cNvPr id="0" name=""/>
        <dsp:cNvSpPr/>
      </dsp:nvSpPr>
      <dsp:spPr>
        <a:xfrm>
          <a:off x="1198466" y="1400541"/>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9213E57-B13F-4644-A549-063B37860359}">
      <dsp:nvSpPr>
        <dsp:cNvPr id="0" name=""/>
        <dsp:cNvSpPr/>
      </dsp:nvSpPr>
      <dsp:spPr>
        <a:xfrm>
          <a:off x="1321754" y="1399704"/>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a:lnSpc>
              <a:spcPct val="90000"/>
            </a:lnSpc>
            <a:spcBef>
              <a:spcPct val="0"/>
            </a:spcBef>
            <a:spcAft>
              <a:spcPct val="35000"/>
            </a:spcAft>
          </a:pPr>
          <a:r>
            <a:rPr lang="en-US" sz="1100" kern="1200" dirty="0"/>
            <a:t>CPT (</a:t>
          </a:r>
          <a:r>
            <a:rPr lang="en-US" sz="1100" i="1" kern="1200" dirty="0" err="1"/>
            <a:t>ing</a:t>
          </a:r>
          <a:r>
            <a:rPr lang="en-US" sz="1100" i="1" kern="1200" dirty="0"/>
            <a:t>. </a:t>
          </a:r>
          <a:r>
            <a:rPr lang="en-US" sz="1100" b="0" i="1" kern="1200" dirty="0"/>
            <a:t>carriage paid to…</a:t>
          </a:r>
          <a:r>
            <a:rPr lang="en-US" sz="1100" kern="1200" dirty="0"/>
            <a:t>): </a:t>
          </a:r>
          <a:r>
            <a:rPr lang="en-US" sz="1100" kern="1200" dirty="0" err="1"/>
            <a:t>tovar</a:t>
          </a:r>
          <a:r>
            <a:rPr lang="en-US" sz="1100" kern="1200" dirty="0"/>
            <a:t> </a:t>
          </a:r>
          <a:r>
            <a:rPr lang="en-US" sz="1100" kern="1200" dirty="0" err="1"/>
            <a:t>mijozning</a:t>
          </a:r>
          <a:r>
            <a:rPr lang="en-US" sz="1100" kern="1200" dirty="0"/>
            <a:t> </a:t>
          </a:r>
          <a:r>
            <a:rPr lang="en-US" sz="1100" kern="1200" dirty="0" err="1"/>
            <a:t>asosiy</a:t>
          </a:r>
          <a:r>
            <a:rPr lang="en-US" sz="1100" kern="1200" dirty="0"/>
            <a:t> </a:t>
          </a:r>
          <a:r>
            <a:rPr lang="en-US" sz="1100" kern="1200" dirty="0" err="1"/>
            <a:t>tashuvchisiga</a:t>
          </a:r>
          <a:r>
            <a:rPr lang="en-US" sz="1100" kern="1200" dirty="0"/>
            <a:t> </a:t>
          </a:r>
          <a:r>
            <a:rPr lang="en-US" sz="1100" kern="1200" dirty="0" err="1"/>
            <a:t>etkazib</a:t>
          </a:r>
          <a:r>
            <a:rPr lang="en-US" sz="1100" kern="1200" dirty="0"/>
            <a:t> </a:t>
          </a:r>
          <a:r>
            <a:rPr lang="en-US" sz="1100" kern="1200" dirty="0" err="1"/>
            <a:t>beriladi</a:t>
          </a:r>
          <a:r>
            <a:rPr lang="en-US" sz="1100" kern="1200" dirty="0"/>
            <a:t>, </a:t>
          </a:r>
          <a:r>
            <a:rPr lang="en-US" sz="1100" kern="1200" dirty="0" err="1"/>
            <a:t>shartnomada</a:t>
          </a:r>
          <a:r>
            <a:rPr lang="en-US" sz="1100" kern="1200" dirty="0"/>
            <a:t> </a:t>
          </a:r>
          <a:r>
            <a:rPr lang="en-US" sz="1100" kern="1200" dirty="0" err="1"/>
            <a:t>ko'rsatilgan</a:t>
          </a:r>
          <a:r>
            <a:rPr lang="en-US" sz="1100" kern="1200" dirty="0"/>
            <a:t> </a:t>
          </a:r>
          <a:r>
            <a:rPr lang="en-US" sz="1100" kern="1200" dirty="0" err="1"/>
            <a:t>kelish</a:t>
          </a:r>
          <a:r>
            <a:rPr lang="en-US" sz="1100" kern="1200" dirty="0"/>
            <a:t> </a:t>
          </a:r>
          <a:r>
            <a:rPr lang="en-US" sz="1100" kern="1200" dirty="0" err="1"/>
            <a:t>terminaliga</a:t>
          </a:r>
          <a:r>
            <a:rPr lang="en-US" sz="1100" kern="1200" dirty="0"/>
            <a:t> </a:t>
          </a:r>
          <a:r>
            <a:rPr lang="en-US" sz="1100" kern="1200" dirty="0" err="1"/>
            <a:t>asosiy</a:t>
          </a:r>
          <a:r>
            <a:rPr lang="en-US" sz="1100" kern="1200" dirty="0"/>
            <a:t> </a:t>
          </a:r>
          <a:r>
            <a:rPr lang="en-US" sz="1100" kern="1200" dirty="0" err="1"/>
            <a:t>tashish</a:t>
          </a:r>
          <a:r>
            <a:rPr lang="en-US" sz="1100" kern="1200" dirty="0"/>
            <a:t> </a:t>
          </a:r>
          <a:r>
            <a:rPr lang="en-US" sz="1100" kern="1200" dirty="0" err="1"/>
            <a:t>sotuvchi</a:t>
          </a:r>
          <a:r>
            <a:rPr lang="en-US" sz="1100" kern="1200" dirty="0"/>
            <a:t> </a:t>
          </a:r>
          <a:r>
            <a:rPr lang="en-US" sz="1100" kern="1200" dirty="0" err="1"/>
            <a:t>tomonidan</a:t>
          </a:r>
          <a:r>
            <a:rPr lang="en-US" sz="1100" kern="1200" dirty="0"/>
            <a:t> </a:t>
          </a:r>
          <a:r>
            <a:rPr lang="en-US" sz="1100" kern="1200" dirty="0" err="1"/>
            <a:t>to'lanadi</a:t>
          </a:r>
          <a:r>
            <a:rPr lang="en-US" sz="1100" kern="1200" dirty="0"/>
            <a:t>, </a:t>
          </a:r>
          <a:r>
            <a:rPr lang="en-US" sz="1100" kern="1200" dirty="0" err="1"/>
            <a:t>xaridor</a:t>
          </a:r>
          <a:r>
            <a:rPr lang="en-US" sz="1100" kern="1200" dirty="0"/>
            <a:t> </a:t>
          </a:r>
          <a:r>
            <a:rPr lang="en-US" sz="1100" kern="1200" dirty="0" err="1"/>
            <a:t>sug'urta</a:t>
          </a:r>
          <a:r>
            <a:rPr lang="en-US" sz="1100" kern="1200" dirty="0"/>
            <a:t> </a:t>
          </a:r>
          <a:r>
            <a:rPr lang="en-US" sz="1100" kern="1200" dirty="0" err="1"/>
            <a:t>xarajatlarini</a:t>
          </a:r>
          <a:r>
            <a:rPr lang="en-US" sz="1100" kern="1200" dirty="0"/>
            <a:t> </a:t>
          </a:r>
          <a:r>
            <a:rPr lang="en-US" sz="1100" kern="1200" dirty="0" err="1"/>
            <a:t>o'z</a:t>
          </a:r>
          <a:r>
            <a:rPr lang="en-US" sz="1100" kern="1200" dirty="0"/>
            <a:t> </a:t>
          </a:r>
          <a:r>
            <a:rPr lang="en-US" sz="1100" kern="1200" dirty="0" err="1"/>
            <a:t>zimmasiga</a:t>
          </a:r>
          <a:r>
            <a:rPr lang="en-US" sz="1100" kern="1200" dirty="0"/>
            <a:t> </a:t>
          </a:r>
          <a:r>
            <a:rPr lang="en-US" sz="1100" kern="1200" dirty="0" err="1"/>
            <a:t>oladi</a:t>
          </a:r>
          <a:r>
            <a:rPr lang="en-US" sz="1100" kern="1200" dirty="0"/>
            <a:t>, import </a:t>
          </a:r>
          <a:r>
            <a:rPr lang="en-US" sz="1100" kern="1200" dirty="0" err="1"/>
            <a:t>bojxona</a:t>
          </a:r>
          <a:r>
            <a:rPr lang="en-US" sz="1100" kern="1200" dirty="0"/>
            <a:t> </a:t>
          </a:r>
          <a:r>
            <a:rPr lang="en-US" sz="1100" kern="1200" dirty="0" err="1"/>
            <a:t>rasmiylashtiruvi</a:t>
          </a:r>
          <a:r>
            <a:rPr lang="en-US" sz="1100" kern="1200" dirty="0"/>
            <a:t> </a:t>
          </a:r>
          <a:r>
            <a:rPr lang="en-US" sz="1100" kern="1200" dirty="0" err="1"/>
            <a:t>va</a:t>
          </a:r>
          <a:r>
            <a:rPr lang="en-US" sz="1100" kern="1200" dirty="0"/>
            <a:t> </a:t>
          </a:r>
          <a:r>
            <a:rPr lang="en-US" sz="1100" kern="1200" dirty="0" err="1"/>
            <a:t>asosiy</a:t>
          </a:r>
          <a:r>
            <a:rPr lang="en-US" sz="1100" kern="1200" dirty="0"/>
            <a:t> </a:t>
          </a:r>
          <a:r>
            <a:rPr lang="en-US" sz="1100" kern="1200" dirty="0" err="1"/>
            <a:t>tashuvchining</a:t>
          </a:r>
          <a:r>
            <a:rPr lang="en-US" sz="1100" kern="1200" dirty="0"/>
            <a:t> </a:t>
          </a:r>
          <a:r>
            <a:rPr lang="en-US" sz="1100" kern="1200" dirty="0" err="1"/>
            <a:t>kelish</a:t>
          </a:r>
          <a:r>
            <a:rPr lang="en-US" sz="1100" kern="1200" dirty="0"/>
            <a:t> </a:t>
          </a:r>
          <a:r>
            <a:rPr lang="en-US" sz="1100" kern="1200" dirty="0" err="1"/>
            <a:t>terminalidan</a:t>
          </a:r>
          <a:r>
            <a:rPr lang="en-US" sz="1100" kern="1200" dirty="0"/>
            <a:t> </a:t>
          </a:r>
          <a:r>
            <a:rPr lang="en-US" sz="1100" kern="1200" dirty="0" err="1"/>
            <a:t>yetkazib</a:t>
          </a:r>
          <a:r>
            <a:rPr lang="en-US" sz="1100" kern="1200" dirty="0"/>
            <a:t> </a:t>
          </a:r>
          <a:r>
            <a:rPr lang="en-US" sz="1100" kern="1200" dirty="0" err="1"/>
            <a:t>berish</a:t>
          </a:r>
          <a:r>
            <a:rPr lang="en-US" sz="1100" kern="1200" dirty="0"/>
            <a:t> </a:t>
          </a:r>
          <a:r>
            <a:rPr lang="en-US" sz="1100" kern="1200" dirty="0" err="1"/>
            <a:t>xaridor</a:t>
          </a:r>
          <a:r>
            <a:rPr lang="en-US" sz="1100" kern="1200" dirty="0"/>
            <a:t> </a:t>
          </a:r>
          <a:r>
            <a:rPr lang="en-US" sz="1100" kern="1200" dirty="0" err="1"/>
            <a:t>tomonidan</a:t>
          </a:r>
          <a:r>
            <a:rPr lang="en-US" sz="1100" kern="1200" dirty="0"/>
            <a:t> </a:t>
          </a:r>
          <a:r>
            <a:rPr lang="en-US" sz="1100" kern="1200" dirty="0" err="1"/>
            <a:t>amalga</a:t>
          </a:r>
          <a:r>
            <a:rPr lang="en-US" sz="1100" kern="1200" dirty="0"/>
            <a:t> </a:t>
          </a:r>
          <a:r>
            <a:rPr lang="en-US" sz="1100" kern="1200" dirty="0" err="1"/>
            <a:t>oshiriladi</a:t>
          </a:r>
          <a:r>
            <a:rPr lang="en-US" sz="1100" kern="1200" dirty="0"/>
            <a:t>.</a:t>
          </a:r>
          <a:endParaRPr lang="ru-RU" sz="1100" kern="1200" dirty="0"/>
        </a:p>
      </dsp:txBody>
      <dsp:txXfrm>
        <a:off x="1321754" y="1399704"/>
        <a:ext cx="6452115" cy="664691"/>
      </dsp:txXfrm>
    </dsp:sp>
    <dsp:sp modelId="{D03A9165-5D27-4E22-87BB-14E844B7F294}">
      <dsp:nvSpPr>
        <dsp:cNvPr id="0" name=""/>
        <dsp:cNvSpPr/>
      </dsp:nvSpPr>
      <dsp:spPr>
        <a:xfrm>
          <a:off x="1198466" y="2098467"/>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7B1FE57-3792-4321-8976-16A3F71A7AD1}">
      <dsp:nvSpPr>
        <dsp:cNvPr id="0" name=""/>
        <dsp:cNvSpPr/>
      </dsp:nvSpPr>
      <dsp:spPr>
        <a:xfrm>
          <a:off x="1321754" y="2131702"/>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CIP (</a:t>
          </a:r>
          <a:r>
            <a:rPr lang="en-US" sz="1200" i="1" kern="1200" dirty="0" err="1"/>
            <a:t>ing</a:t>
          </a:r>
          <a:r>
            <a:rPr lang="en-US" sz="1200" i="1" kern="1200" dirty="0"/>
            <a:t>. </a:t>
          </a:r>
          <a:r>
            <a:rPr lang="en-US" sz="1200" b="0" i="1" kern="1200" dirty="0"/>
            <a:t>carriage and insurance paid to…</a:t>
          </a:r>
          <a:r>
            <a:rPr lang="en-US" sz="1200" kern="1200" dirty="0"/>
            <a:t>): CPT </a:t>
          </a:r>
          <a:r>
            <a:rPr lang="en-US" sz="1200" kern="1200" dirty="0" err="1"/>
            <a:t>bilan</a:t>
          </a:r>
          <a:r>
            <a:rPr lang="en-US" sz="1200" kern="1200" dirty="0"/>
            <a:t> </a:t>
          </a:r>
          <a:r>
            <a:rPr lang="en-US" sz="1200" kern="1200" dirty="0" err="1"/>
            <a:t>bir</a:t>
          </a:r>
          <a:r>
            <a:rPr lang="en-US" sz="1200" kern="1200" dirty="0"/>
            <a:t> </a:t>
          </a:r>
          <a:r>
            <a:rPr lang="en-US" sz="1200" kern="1200" dirty="0" err="1"/>
            <a:t>xil</a:t>
          </a:r>
          <a:r>
            <a:rPr lang="en-US" sz="1200" kern="1200" dirty="0"/>
            <a:t>, </a:t>
          </a:r>
          <a:r>
            <a:rPr lang="en-US" sz="1200" kern="1200" dirty="0" err="1"/>
            <a:t>lekin</a:t>
          </a:r>
          <a:r>
            <a:rPr lang="en-US" sz="1200" kern="1200" dirty="0"/>
            <a:t> </a:t>
          </a:r>
          <a:r>
            <a:rPr lang="en-US" sz="1200" kern="1200" dirty="0" err="1"/>
            <a:t>asosiy</a:t>
          </a:r>
          <a:r>
            <a:rPr lang="en-US" sz="1200" kern="1200" dirty="0"/>
            <a:t> </a:t>
          </a:r>
          <a:r>
            <a:rPr lang="en-US" sz="1200" kern="1200" dirty="0" err="1"/>
            <a:t>vagon</a:t>
          </a:r>
          <a:r>
            <a:rPr lang="en-US" sz="1200" kern="1200" dirty="0"/>
            <a:t> </a:t>
          </a:r>
          <a:r>
            <a:rPr lang="en-US" sz="1200" kern="1200" dirty="0" err="1"/>
            <a:t>sotuvchi</a:t>
          </a:r>
          <a:r>
            <a:rPr lang="en-US" sz="1200" kern="1200" dirty="0"/>
            <a:t> </a:t>
          </a:r>
          <a:r>
            <a:rPr lang="en-US" sz="1200" kern="1200" dirty="0" err="1"/>
            <a:t>tomonidan</a:t>
          </a:r>
          <a:r>
            <a:rPr lang="en-US" sz="1200" kern="1200" dirty="0"/>
            <a:t> </a:t>
          </a:r>
          <a:r>
            <a:rPr lang="en-US" sz="1200" kern="1200" dirty="0" err="1"/>
            <a:t>sug'urtalangan</a:t>
          </a:r>
          <a:r>
            <a:rPr lang="en-US" sz="1200" kern="1200" dirty="0"/>
            <a:t>.</a:t>
          </a:r>
          <a:endParaRPr lang="ru-RU" sz="1200" kern="1200" dirty="0"/>
        </a:p>
      </dsp:txBody>
      <dsp:txXfrm>
        <a:off x="1321754" y="2131702"/>
        <a:ext cx="6452115" cy="664691"/>
      </dsp:txXfrm>
    </dsp:sp>
    <dsp:sp modelId="{9A7B95D5-4094-40D5-9298-E7A71BE5ACDA}">
      <dsp:nvSpPr>
        <dsp:cNvPr id="0" name=""/>
        <dsp:cNvSpPr/>
      </dsp:nvSpPr>
      <dsp:spPr>
        <a:xfrm>
          <a:off x="1198466" y="2796393"/>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901FE5-8A09-45F9-89C2-A608D14FFE00}">
      <dsp:nvSpPr>
        <dsp:cNvPr id="0" name=""/>
        <dsp:cNvSpPr/>
      </dsp:nvSpPr>
      <dsp:spPr>
        <a:xfrm>
          <a:off x="1321754" y="2829628"/>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DAT (</a:t>
          </a:r>
          <a:r>
            <a:rPr lang="en-US" sz="1200" i="1" kern="1200" dirty="0" err="1"/>
            <a:t>ing</a:t>
          </a:r>
          <a:r>
            <a:rPr lang="en-US" sz="1200" i="1" kern="1200" dirty="0"/>
            <a:t>. </a:t>
          </a:r>
          <a:r>
            <a:rPr lang="en-US" sz="1200" b="0" i="1" kern="1200" dirty="0"/>
            <a:t>delivered at terminal</a:t>
          </a:r>
          <a:r>
            <a:rPr lang="en-US" sz="1200" kern="1200" dirty="0"/>
            <a:t>): </a:t>
          </a:r>
          <a:r>
            <a:rPr lang="en-US" sz="1200" kern="1200" dirty="0" err="1"/>
            <a:t>shartnomada</a:t>
          </a:r>
          <a:r>
            <a:rPr lang="en-US" sz="1200" kern="1200" dirty="0"/>
            <a:t> </a:t>
          </a:r>
          <a:r>
            <a:rPr lang="en-US" sz="1200" kern="1200" dirty="0" err="1"/>
            <a:t>ko'rsatilgan</a:t>
          </a:r>
          <a:r>
            <a:rPr lang="en-US" sz="1200" kern="1200" dirty="0"/>
            <a:t> import </a:t>
          </a:r>
          <a:r>
            <a:rPr lang="en-US" sz="1200" kern="1200" dirty="0" err="1"/>
            <a:t>bojxona</a:t>
          </a:r>
          <a:r>
            <a:rPr lang="en-US" sz="1200" kern="1200" dirty="0"/>
            <a:t> </a:t>
          </a:r>
          <a:r>
            <a:rPr lang="en-US" sz="1200" kern="1200" dirty="0" err="1"/>
            <a:t>terminaliga</a:t>
          </a:r>
          <a:r>
            <a:rPr lang="en-US" sz="1200" kern="1200" dirty="0"/>
            <a:t> </a:t>
          </a:r>
          <a:r>
            <a:rPr lang="en-US" sz="1200" kern="1200" dirty="0" err="1"/>
            <a:t>yetkazib</a:t>
          </a:r>
          <a:r>
            <a:rPr lang="en-US" sz="1200" kern="1200" dirty="0"/>
            <a:t> </a:t>
          </a:r>
          <a:r>
            <a:rPr lang="en-US" sz="1200" kern="1200" dirty="0" err="1"/>
            <a:t>berish</a:t>
          </a:r>
          <a:r>
            <a:rPr lang="en-US" sz="1200" kern="1200" dirty="0"/>
            <a:t> </a:t>
          </a:r>
          <a:r>
            <a:rPr lang="en-US" sz="1200" kern="1200" dirty="0" err="1"/>
            <a:t>to'lanadi</a:t>
          </a:r>
          <a:r>
            <a:rPr lang="en-US" sz="1200" kern="1200" dirty="0"/>
            <a:t>, </a:t>
          </a:r>
          <a:r>
            <a:rPr lang="en-US" sz="1200" kern="1200" dirty="0" err="1"/>
            <a:t>ya'ni</a:t>
          </a:r>
          <a:r>
            <a:rPr lang="en-US" sz="1200" kern="1200" dirty="0"/>
            <a:t> </a:t>
          </a:r>
          <a:r>
            <a:rPr lang="en-US" sz="1200" kern="1200" dirty="0" err="1"/>
            <a:t>eksport</a:t>
          </a:r>
          <a:r>
            <a:rPr lang="en-US" sz="1200" kern="1200" dirty="0"/>
            <a:t> </a:t>
          </a:r>
          <a:r>
            <a:rPr lang="en-US" sz="1200" kern="1200" dirty="0" err="1"/>
            <a:t>to'lovlari</a:t>
          </a:r>
          <a:r>
            <a:rPr lang="en-US" sz="1200" kern="1200" dirty="0"/>
            <a:t> </a:t>
          </a:r>
          <a:r>
            <a:rPr lang="en-US" sz="1200" kern="1200" dirty="0" err="1"/>
            <a:t>va</a:t>
          </a:r>
          <a:r>
            <a:rPr lang="en-US" sz="1200" kern="1200" dirty="0"/>
            <a:t> </a:t>
          </a:r>
          <a:r>
            <a:rPr lang="en-US" sz="1200" kern="1200" dirty="0" err="1"/>
            <a:t>asosiy</a:t>
          </a:r>
          <a:r>
            <a:rPr lang="en-US" sz="1200" kern="1200" dirty="0"/>
            <a:t> transport, </a:t>
          </a:r>
          <a:r>
            <a:rPr lang="en-US" sz="1200" kern="1200" dirty="0" err="1"/>
            <a:t>shu</a:t>
          </a:r>
          <a:r>
            <a:rPr lang="en-US" sz="1200" kern="1200" dirty="0"/>
            <a:t> </a:t>
          </a:r>
          <a:r>
            <a:rPr lang="en-US" sz="1200" kern="1200" dirty="0" err="1"/>
            <a:t>jumladan</a:t>
          </a:r>
          <a:r>
            <a:rPr lang="en-US" sz="1200" kern="1200" dirty="0"/>
            <a:t> </a:t>
          </a:r>
          <a:r>
            <a:rPr lang="en-US" sz="1200" kern="1200" dirty="0" err="1"/>
            <a:t>sug'urta</a:t>
          </a:r>
          <a:r>
            <a:rPr lang="en-US" sz="1200" kern="1200" dirty="0"/>
            <a:t> </a:t>
          </a:r>
          <a:r>
            <a:rPr lang="en-US" sz="1200" kern="1200" dirty="0" err="1"/>
            <a:t>sotuvchi</a:t>
          </a:r>
          <a:r>
            <a:rPr lang="en-US" sz="1200" kern="1200" dirty="0"/>
            <a:t> </a:t>
          </a:r>
          <a:r>
            <a:rPr lang="en-US" sz="1200" kern="1200" dirty="0" err="1"/>
            <a:t>tomonidan</a:t>
          </a:r>
          <a:r>
            <a:rPr lang="en-US" sz="1200" kern="1200" dirty="0"/>
            <a:t> </a:t>
          </a:r>
          <a:r>
            <a:rPr lang="en-US" sz="1200" kern="1200" dirty="0" err="1"/>
            <a:t>to'lanadi</a:t>
          </a:r>
          <a:r>
            <a:rPr lang="en-US" sz="1200" kern="1200" dirty="0"/>
            <a:t>, import </a:t>
          </a:r>
          <a:r>
            <a:rPr lang="en-US" sz="1200" kern="1200" dirty="0" err="1"/>
            <a:t>bojxona</a:t>
          </a:r>
          <a:r>
            <a:rPr lang="en-US" sz="1200" kern="1200" dirty="0"/>
            <a:t> </a:t>
          </a:r>
          <a:r>
            <a:rPr lang="en-US" sz="1200" kern="1200" dirty="0" err="1"/>
            <a:t>rasmiylashtiruvi</a:t>
          </a:r>
          <a:r>
            <a:rPr lang="en-US" sz="1200" kern="1200" dirty="0"/>
            <a:t> </a:t>
          </a:r>
          <a:r>
            <a:rPr lang="en-US" sz="1200" kern="1200" dirty="0" err="1"/>
            <a:t>xaridor</a:t>
          </a:r>
          <a:r>
            <a:rPr lang="en-US" sz="1200" kern="1200" dirty="0"/>
            <a:t> </a:t>
          </a:r>
          <a:r>
            <a:rPr lang="en-US" sz="1200" kern="1200" dirty="0" err="1"/>
            <a:t>tomonidan</a:t>
          </a:r>
          <a:r>
            <a:rPr lang="en-US" sz="1200" kern="1200" dirty="0"/>
            <a:t> </a:t>
          </a:r>
          <a:r>
            <a:rPr lang="en-US" sz="1200" kern="1200" dirty="0" err="1"/>
            <a:t>amalga</a:t>
          </a:r>
          <a:r>
            <a:rPr lang="en-US" sz="1200" kern="1200" dirty="0"/>
            <a:t> </a:t>
          </a:r>
          <a:r>
            <a:rPr lang="en-US" sz="1200" kern="1200" dirty="0" err="1"/>
            <a:t>oshiriladi</a:t>
          </a:r>
          <a:r>
            <a:rPr lang="en-US" sz="1200" kern="1200" dirty="0"/>
            <a:t>.</a:t>
          </a:r>
          <a:endParaRPr lang="ru-RU" sz="900" kern="1200" dirty="0"/>
        </a:p>
      </dsp:txBody>
      <dsp:txXfrm>
        <a:off x="1321754" y="2829628"/>
        <a:ext cx="6452115" cy="664691"/>
      </dsp:txXfrm>
    </dsp:sp>
    <dsp:sp modelId="{8B3CF60D-C13C-4B82-BDE9-D50DDC83A27F}">
      <dsp:nvSpPr>
        <dsp:cNvPr id="0" name=""/>
        <dsp:cNvSpPr/>
      </dsp:nvSpPr>
      <dsp:spPr>
        <a:xfrm>
          <a:off x="1198466" y="3494319"/>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888779-A9ED-4D11-AA59-6041947CB765}">
      <dsp:nvSpPr>
        <dsp:cNvPr id="0" name=""/>
        <dsp:cNvSpPr/>
      </dsp:nvSpPr>
      <dsp:spPr>
        <a:xfrm>
          <a:off x="1321754" y="3527554"/>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DAP (</a:t>
          </a:r>
          <a:r>
            <a:rPr lang="en-US" sz="1200" i="1" kern="1200" dirty="0" err="1"/>
            <a:t>ing</a:t>
          </a:r>
          <a:r>
            <a:rPr lang="en-US" sz="1200" i="1" kern="1200" dirty="0"/>
            <a:t>. </a:t>
          </a:r>
          <a:r>
            <a:rPr lang="en-US" sz="1200" b="0" i="1" kern="1200" dirty="0"/>
            <a:t>delivered at place</a:t>
          </a:r>
          <a:r>
            <a:rPr lang="en-US" sz="1200" kern="1200" dirty="0"/>
            <a:t>): </a:t>
          </a:r>
          <a:r>
            <a:rPr lang="en-US" sz="1200" kern="1200" dirty="0" err="1"/>
            <a:t>shartnomada</a:t>
          </a:r>
          <a:r>
            <a:rPr lang="en-US" sz="1200" kern="1200" dirty="0"/>
            <a:t> </a:t>
          </a:r>
          <a:r>
            <a:rPr lang="en-US" sz="1200" kern="1200" dirty="0" err="1"/>
            <a:t>ko'rsatilgan</a:t>
          </a:r>
          <a:r>
            <a:rPr lang="en-US" sz="1200" kern="1200" dirty="0"/>
            <a:t> </a:t>
          </a:r>
          <a:r>
            <a:rPr lang="en-US" sz="1200" kern="1200" dirty="0" err="1"/>
            <a:t>manzilga</a:t>
          </a:r>
          <a:r>
            <a:rPr lang="en-US" sz="1200" kern="1200" dirty="0"/>
            <a:t> </a:t>
          </a:r>
          <a:r>
            <a:rPr lang="en-US" sz="1200" kern="1200" dirty="0" err="1"/>
            <a:t>yetkazib</a:t>
          </a:r>
          <a:r>
            <a:rPr lang="en-US" sz="1200" kern="1200" dirty="0"/>
            <a:t> </a:t>
          </a:r>
          <a:r>
            <a:rPr lang="en-US" sz="1200" kern="1200" dirty="0" err="1"/>
            <a:t>berish</a:t>
          </a:r>
          <a:r>
            <a:rPr lang="en-US" sz="1200" kern="1200" dirty="0"/>
            <a:t>, import </a:t>
          </a:r>
          <a:r>
            <a:rPr lang="en-US" sz="1200" kern="1200" dirty="0" err="1"/>
            <a:t>bojlari</a:t>
          </a:r>
          <a:r>
            <a:rPr lang="en-US" sz="1200" kern="1200" dirty="0"/>
            <a:t> </a:t>
          </a:r>
          <a:r>
            <a:rPr lang="en-US" sz="1200" kern="1200" dirty="0" err="1"/>
            <a:t>va</a:t>
          </a:r>
          <a:r>
            <a:rPr lang="en-US" sz="1200" kern="1200" dirty="0"/>
            <a:t> </a:t>
          </a:r>
          <a:r>
            <a:rPr lang="en-US" sz="1200" kern="1200" dirty="0" err="1"/>
            <a:t>mahalliy</a:t>
          </a:r>
          <a:r>
            <a:rPr lang="en-US" sz="1200" kern="1200" dirty="0"/>
            <a:t> </a:t>
          </a:r>
          <a:r>
            <a:rPr lang="en-US" sz="1200" kern="1200" dirty="0" err="1"/>
            <a:t>soliqlar</a:t>
          </a:r>
          <a:r>
            <a:rPr lang="en-US" sz="1200" kern="1200" dirty="0"/>
            <a:t> </a:t>
          </a:r>
          <a:r>
            <a:rPr lang="en-US" sz="1200" kern="1200" dirty="0" err="1"/>
            <a:t>xaridor</a:t>
          </a:r>
          <a:r>
            <a:rPr lang="en-US" sz="1200" kern="1200" dirty="0"/>
            <a:t> </a:t>
          </a:r>
          <a:r>
            <a:rPr lang="en-US" sz="1200" kern="1200" dirty="0" err="1"/>
            <a:t>tomonidan</a:t>
          </a:r>
          <a:r>
            <a:rPr lang="en-US" sz="1200" kern="1200" dirty="0"/>
            <a:t> </a:t>
          </a:r>
          <a:r>
            <a:rPr lang="en-US" sz="1200" kern="1200" dirty="0" err="1"/>
            <a:t>to'lanadi</a:t>
          </a:r>
          <a:r>
            <a:rPr lang="en-US" sz="1200" kern="1200" dirty="0"/>
            <a:t>.</a:t>
          </a:r>
          <a:endParaRPr lang="ru-RU" sz="1200" kern="1200" dirty="0"/>
        </a:p>
      </dsp:txBody>
      <dsp:txXfrm>
        <a:off x="1321754" y="3527554"/>
        <a:ext cx="6452115" cy="664691"/>
      </dsp:txXfrm>
    </dsp:sp>
    <dsp:sp modelId="{D95F0D32-6148-4014-982A-D85878D42BF8}">
      <dsp:nvSpPr>
        <dsp:cNvPr id="0" name=""/>
        <dsp:cNvSpPr/>
      </dsp:nvSpPr>
      <dsp:spPr>
        <a:xfrm>
          <a:off x="1198466" y="4192245"/>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EF6364-8104-4021-AAA0-3EA3C453A721}">
      <dsp:nvSpPr>
        <dsp:cNvPr id="0" name=""/>
        <dsp:cNvSpPr/>
      </dsp:nvSpPr>
      <dsp:spPr>
        <a:xfrm>
          <a:off x="1321754" y="4225480"/>
          <a:ext cx="6452115" cy="66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DDP (</a:t>
          </a:r>
          <a:r>
            <a:rPr lang="en-US" sz="1200" i="1" kern="1200" dirty="0" err="1"/>
            <a:t>ing</a:t>
          </a:r>
          <a:r>
            <a:rPr lang="en-US" sz="1200" i="1" kern="1200" dirty="0"/>
            <a:t>. </a:t>
          </a:r>
          <a:r>
            <a:rPr lang="en-US" sz="1200" b="0" i="1" kern="1200" dirty="0"/>
            <a:t>delivered duty paid</a:t>
          </a:r>
          <a:r>
            <a:rPr lang="en-US" sz="1200" kern="1200" dirty="0"/>
            <a:t>): </a:t>
          </a:r>
          <a:r>
            <a:rPr lang="en-US" sz="1200" kern="1200" dirty="0" err="1"/>
            <a:t>tovar</a:t>
          </a:r>
          <a:r>
            <a:rPr lang="en-US" sz="1200" kern="1200" dirty="0"/>
            <a:t> </a:t>
          </a:r>
          <a:r>
            <a:rPr lang="en-US" sz="1200" kern="1200" dirty="0" err="1"/>
            <a:t>barcha</a:t>
          </a:r>
          <a:r>
            <a:rPr lang="en-US" sz="1200" kern="1200" dirty="0"/>
            <a:t> </a:t>
          </a:r>
          <a:r>
            <a:rPr lang="en-US" sz="1200" kern="1200" dirty="0" err="1"/>
            <a:t>bojxona</a:t>
          </a:r>
          <a:r>
            <a:rPr lang="en-US" sz="1200" kern="1200" dirty="0"/>
            <a:t> </a:t>
          </a:r>
          <a:r>
            <a:rPr lang="en-US" sz="1200" kern="1200" dirty="0" err="1"/>
            <a:t>to'lovlari</a:t>
          </a:r>
          <a:r>
            <a:rPr lang="en-US" sz="1200" kern="1200" dirty="0"/>
            <a:t> </a:t>
          </a:r>
          <a:r>
            <a:rPr lang="en-US" sz="1200" kern="1200" dirty="0" err="1"/>
            <a:t>va</a:t>
          </a:r>
          <a:r>
            <a:rPr lang="en-US" sz="1200" kern="1200" dirty="0"/>
            <a:t> </a:t>
          </a:r>
          <a:r>
            <a:rPr lang="en-US" sz="1200" kern="1200" dirty="0" err="1"/>
            <a:t>xavf-xatarlardan</a:t>
          </a:r>
          <a:r>
            <a:rPr lang="en-US" sz="1200" kern="1200" dirty="0"/>
            <a:t> </a:t>
          </a:r>
          <a:r>
            <a:rPr lang="en-US" sz="1200" kern="1200" dirty="0" err="1"/>
            <a:t>tozalangan</a:t>
          </a:r>
          <a:r>
            <a:rPr lang="en-US" sz="1200" kern="1200" dirty="0"/>
            <a:t> </a:t>
          </a:r>
          <a:r>
            <a:rPr lang="en-US" sz="1200" kern="1200" dirty="0" err="1"/>
            <a:t>holda</a:t>
          </a:r>
          <a:r>
            <a:rPr lang="en-US" sz="1200" kern="1200" dirty="0"/>
            <a:t>, </a:t>
          </a:r>
          <a:r>
            <a:rPr lang="en-US" sz="1200" kern="1200" dirty="0" err="1"/>
            <a:t>shartnomada</a:t>
          </a:r>
          <a:r>
            <a:rPr lang="en-US" sz="1200" kern="1200" dirty="0"/>
            <a:t> </a:t>
          </a:r>
          <a:r>
            <a:rPr lang="en-US" sz="1200" kern="1200" dirty="0" err="1"/>
            <a:t>ko'rsatilgan</a:t>
          </a:r>
          <a:r>
            <a:rPr lang="en-US" sz="1200" kern="1200" dirty="0"/>
            <a:t> </a:t>
          </a:r>
          <a:r>
            <a:rPr lang="en-US" sz="1200" kern="1200" dirty="0" err="1"/>
            <a:t>manzilda</a:t>
          </a:r>
          <a:r>
            <a:rPr lang="en-US" sz="1200" kern="1200" dirty="0"/>
            <a:t> </a:t>
          </a:r>
          <a:r>
            <a:rPr lang="en-US" sz="1200" kern="1200" dirty="0" err="1"/>
            <a:t>mijozga</a:t>
          </a:r>
          <a:r>
            <a:rPr lang="en-US" sz="1200" kern="1200" dirty="0"/>
            <a:t> </a:t>
          </a:r>
          <a:r>
            <a:rPr lang="en-US" sz="1200" kern="1200" dirty="0" err="1"/>
            <a:t>yetkaziladi</a:t>
          </a:r>
          <a:r>
            <a:rPr lang="en-US" sz="1200" kern="1200" dirty="0"/>
            <a:t>.</a:t>
          </a:r>
          <a:endParaRPr lang="ru-RU" sz="1200" kern="1200" dirty="0"/>
        </a:p>
      </dsp:txBody>
      <dsp:txXfrm>
        <a:off x="1321754" y="4225480"/>
        <a:ext cx="6452115" cy="664691"/>
      </dsp:txXfrm>
    </dsp:sp>
    <dsp:sp modelId="{BB045DEF-5361-4B30-B40C-5F01D568BA0A}">
      <dsp:nvSpPr>
        <dsp:cNvPr id="0" name=""/>
        <dsp:cNvSpPr/>
      </dsp:nvSpPr>
      <dsp:spPr>
        <a:xfrm>
          <a:off x="1198466" y="4890171"/>
          <a:ext cx="65754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F99D-C8EF-42D4-80A4-91588CDA0566}">
      <dsp:nvSpPr>
        <dsp:cNvPr id="0" name=""/>
        <dsp:cNvSpPr/>
      </dsp:nvSpPr>
      <dsp:spPr>
        <a:xfrm>
          <a:off x="2423040" y="69376"/>
          <a:ext cx="1095642" cy="10956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uz-Cyrl-UZ" sz="2500" kern="1200" dirty="0"/>
            <a:t>Мижоз</a:t>
          </a:r>
          <a:endParaRPr lang="ru-RU" sz="2500" kern="1200" dirty="0"/>
        </a:p>
      </dsp:txBody>
      <dsp:txXfrm>
        <a:off x="2423040" y="69376"/>
        <a:ext cx="1095642" cy="1095642"/>
      </dsp:txXfrm>
    </dsp:sp>
    <dsp:sp modelId="{E9E9A655-A263-48F2-A5A2-623805190CD3}">
      <dsp:nvSpPr>
        <dsp:cNvPr id="0" name=""/>
        <dsp:cNvSpPr/>
      </dsp:nvSpPr>
      <dsp:spPr>
        <a:xfrm>
          <a:off x="491837" y="121"/>
          <a:ext cx="3096100" cy="3096100"/>
        </a:xfrm>
        <a:prstGeom prst="circularArrow">
          <a:avLst>
            <a:gd name="adj1" fmla="val 6901"/>
            <a:gd name="adj2" fmla="val 465238"/>
            <a:gd name="adj3" fmla="val 549894"/>
            <a:gd name="adj4" fmla="val 20584867"/>
            <a:gd name="adj5" fmla="val 805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7DE646-E0F2-4FB7-9897-9C738821DD02}">
      <dsp:nvSpPr>
        <dsp:cNvPr id="0" name=""/>
        <dsp:cNvSpPr/>
      </dsp:nvSpPr>
      <dsp:spPr>
        <a:xfrm>
          <a:off x="2423040" y="1931324"/>
          <a:ext cx="1095642" cy="10956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uz-Cyrl-UZ" sz="2500" kern="1200" dirty="0"/>
            <a:t>Банк</a:t>
          </a:r>
          <a:endParaRPr lang="ru-RU" sz="2500" kern="1200" dirty="0"/>
        </a:p>
      </dsp:txBody>
      <dsp:txXfrm>
        <a:off x="2423040" y="1931324"/>
        <a:ext cx="1095642" cy="1095642"/>
      </dsp:txXfrm>
    </dsp:sp>
    <dsp:sp modelId="{F1B1AB6E-E57F-467F-A1AD-98B5683AF0F9}">
      <dsp:nvSpPr>
        <dsp:cNvPr id="0" name=""/>
        <dsp:cNvSpPr/>
      </dsp:nvSpPr>
      <dsp:spPr>
        <a:xfrm>
          <a:off x="491837" y="121"/>
          <a:ext cx="3096100" cy="3096100"/>
        </a:xfrm>
        <a:prstGeom prst="circularArrow">
          <a:avLst>
            <a:gd name="adj1" fmla="val 6901"/>
            <a:gd name="adj2" fmla="val 465238"/>
            <a:gd name="adj3" fmla="val 5949894"/>
            <a:gd name="adj4" fmla="val 4384867"/>
            <a:gd name="adj5" fmla="val 805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B2EF03-A375-4F7E-BCC8-F528AC0153AD}">
      <dsp:nvSpPr>
        <dsp:cNvPr id="0" name=""/>
        <dsp:cNvSpPr/>
      </dsp:nvSpPr>
      <dsp:spPr>
        <a:xfrm>
          <a:off x="561092" y="1931324"/>
          <a:ext cx="1095642" cy="10956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uz-Cyrl-UZ" sz="2500" kern="1200" dirty="0"/>
            <a:t>Биржа</a:t>
          </a:r>
          <a:endParaRPr lang="ru-RU" sz="2500" kern="1200" dirty="0"/>
        </a:p>
      </dsp:txBody>
      <dsp:txXfrm>
        <a:off x="561092" y="1931324"/>
        <a:ext cx="1095642" cy="1095642"/>
      </dsp:txXfrm>
    </dsp:sp>
    <dsp:sp modelId="{0E459FB4-2D45-445B-B302-CFEFC6183151}">
      <dsp:nvSpPr>
        <dsp:cNvPr id="0" name=""/>
        <dsp:cNvSpPr/>
      </dsp:nvSpPr>
      <dsp:spPr>
        <a:xfrm>
          <a:off x="491837" y="121"/>
          <a:ext cx="3096100" cy="3096100"/>
        </a:xfrm>
        <a:prstGeom prst="circularArrow">
          <a:avLst>
            <a:gd name="adj1" fmla="val 6901"/>
            <a:gd name="adj2" fmla="val 465238"/>
            <a:gd name="adj3" fmla="val 11349894"/>
            <a:gd name="adj4" fmla="val 9784867"/>
            <a:gd name="adj5" fmla="val 805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C6A924-3AA7-4DA1-A71E-6B3B00C0897A}">
      <dsp:nvSpPr>
        <dsp:cNvPr id="0" name=""/>
        <dsp:cNvSpPr/>
      </dsp:nvSpPr>
      <dsp:spPr>
        <a:xfrm>
          <a:off x="561092" y="69376"/>
          <a:ext cx="1095642" cy="10956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uz-Cyrl-UZ" sz="2500" kern="1200" dirty="0"/>
            <a:t>Банк</a:t>
          </a:r>
          <a:endParaRPr lang="ru-RU" sz="2500" kern="1200" dirty="0"/>
        </a:p>
      </dsp:txBody>
      <dsp:txXfrm>
        <a:off x="561092" y="69376"/>
        <a:ext cx="1095642" cy="1095642"/>
      </dsp:txXfrm>
    </dsp:sp>
    <dsp:sp modelId="{9CB09FE2-FB19-486A-8716-65B29073965A}">
      <dsp:nvSpPr>
        <dsp:cNvPr id="0" name=""/>
        <dsp:cNvSpPr/>
      </dsp:nvSpPr>
      <dsp:spPr>
        <a:xfrm>
          <a:off x="491837" y="121"/>
          <a:ext cx="3096100" cy="3096100"/>
        </a:xfrm>
        <a:prstGeom prst="circularArrow">
          <a:avLst>
            <a:gd name="adj1" fmla="val 6901"/>
            <a:gd name="adj2" fmla="val 465238"/>
            <a:gd name="adj3" fmla="val 16749894"/>
            <a:gd name="adj4" fmla="val 15184867"/>
            <a:gd name="adj5" fmla="val 805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65A10-B0BE-4959-877E-C9AAAD6DF01C}">
      <dsp:nvSpPr>
        <dsp:cNvPr id="0" name=""/>
        <dsp:cNvSpPr/>
      </dsp:nvSpPr>
      <dsp:spPr>
        <a:xfrm>
          <a:off x="-5296957" y="-811277"/>
          <a:ext cx="6307886" cy="6307886"/>
        </a:xfrm>
        <a:prstGeom prst="blockArc">
          <a:avLst>
            <a:gd name="adj1" fmla="val 18900000"/>
            <a:gd name="adj2" fmla="val 2700000"/>
            <a:gd name="adj3" fmla="val 342"/>
          </a:avLst>
        </a:prstGeom>
        <a:noFill/>
        <a:ln w="25400"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66B696-D26E-4538-A16F-C7365794EBC6}">
      <dsp:nvSpPr>
        <dsp:cNvPr id="0" name=""/>
        <dsp:cNvSpPr/>
      </dsp:nvSpPr>
      <dsp:spPr>
        <a:xfrm>
          <a:off x="650324" y="468533"/>
          <a:ext cx="7781962" cy="937066"/>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3796" tIns="27940" rIns="27940" bIns="27940" numCol="1" spcCol="1270" anchor="ctr" anchorCtr="0">
          <a:noAutofit/>
        </a:bodyPr>
        <a:lstStyle/>
        <a:p>
          <a:pPr lvl="0" algn="l" defTabSz="488950">
            <a:lnSpc>
              <a:spcPct val="90000"/>
            </a:lnSpc>
            <a:spcBef>
              <a:spcPct val="0"/>
            </a:spcBef>
            <a:spcAft>
              <a:spcPct val="35000"/>
            </a:spcAft>
          </a:pPr>
          <a:r>
            <a:rPr lang="en-US" sz="1100" kern="1200" dirty="0"/>
            <a:t>T</a:t>
          </a:r>
          <a:r>
            <a:rPr lang="uz-Latn-UZ" sz="1100" kern="1200" dirty="0"/>
            <a:t>urli aktivlarni ayirboshlash shaklidagi savdo</a:t>
          </a:r>
          <a:r>
            <a:rPr lang="en-US" sz="1100" kern="1200" dirty="0"/>
            <a:t> </a:t>
          </a:r>
          <a:r>
            <a:rPr lang="uz-Latn-UZ" sz="1100" kern="1200" dirty="0"/>
            <a:t>-</a:t>
          </a:r>
          <a:r>
            <a:rPr lang="en-US" sz="1100" kern="1200" dirty="0"/>
            <a:t> </a:t>
          </a:r>
          <a:r>
            <a:rPr lang="uz-Latn-UZ" sz="1100" kern="1200" dirty="0"/>
            <a:t>moliyaviy ayirboshlash operatsiyasi, bunda qimmatli qog'ozlarni, valyutani sotib olish (sotish) bo'yicha bitim tuzish qarama-qarshi bitim, qayta sotish bo'yicha bitim tuzish bilan birga amalga oshiriladi. </a:t>
          </a:r>
          <a:r>
            <a:rPr lang="en-US" sz="1100" kern="1200" dirty="0"/>
            <a:t>M</a:t>
          </a:r>
          <a:r>
            <a:rPr lang="uz-Latn-UZ" sz="1100" kern="1200" dirty="0"/>
            <a:t>a'lum bir muddatdan keyin </a:t>
          </a:r>
          <a:r>
            <a:rPr lang="en-US" sz="1100" kern="1200" dirty="0" err="1"/>
            <a:t>o’sha</a:t>
          </a:r>
          <a:r>
            <a:rPr lang="en-US" sz="1100" kern="1200" dirty="0"/>
            <a:t> </a:t>
          </a:r>
          <a:r>
            <a:rPr lang="uz-Latn-UZ" sz="1100" kern="1200" dirty="0"/>
            <a:t>yoki boshqa shartlarda mahsulot</a:t>
          </a:r>
          <a:r>
            <a:rPr lang="en-US" sz="1100" kern="1200" dirty="0"/>
            <a:t> </a:t>
          </a:r>
          <a:r>
            <a:rPr lang="en-US" sz="1100" kern="1200" dirty="0" err="1"/>
            <a:t>yoki</a:t>
          </a:r>
          <a:r>
            <a:rPr lang="en-US" sz="1100" kern="1200" dirty="0"/>
            <a:t> </a:t>
          </a:r>
          <a:r>
            <a:rPr lang="en-US" sz="1100" kern="1200" dirty="0" err="1"/>
            <a:t>valyutani</a:t>
          </a:r>
          <a:r>
            <a:rPr lang="en-US" sz="1100" kern="1200" dirty="0"/>
            <a:t> </a:t>
          </a:r>
          <a:r>
            <a:rPr lang="uz-Latn-UZ" sz="1100" kern="1200" dirty="0"/>
            <a:t>sotib olish</a:t>
          </a:r>
          <a:r>
            <a:rPr lang="en-US" sz="1100" kern="1200" dirty="0"/>
            <a:t> </a:t>
          </a:r>
          <a:r>
            <a:rPr lang="en-US" sz="1100" kern="1200" dirty="0" err="1"/>
            <a:t>sharti</a:t>
          </a:r>
          <a:r>
            <a:rPr lang="en-US" sz="1100" kern="1200" dirty="0"/>
            <a:t> </a:t>
          </a:r>
          <a:r>
            <a:rPr lang="en-US" sz="1100" kern="1200" dirty="0" err="1"/>
            <a:t>bilan</a:t>
          </a:r>
          <a:r>
            <a:rPr lang="en-US" sz="1100" kern="1200" dirty="0"/>
            <a:t>.</a:t>
          </a:r>
          <a:endParaRPr lang="ru-RU" sz="900" kern="1200" dirty="0"/>
        </a:p>
      </dsp:txBody>
      <dsp:txXfrm>
        <a:off x="650324" y="468533"/>
        <a:ext cx="7781962" cy="937066"/>
      </dsp:txXfrm>
    </dsp:sp>
    <dsp:sp modelId="{6E8ACDDB-6D43-40A3-80AA-DA44346EB767}">
      <dsp:nvSpPr>
        <dsp:cNvPr id="0" name=""/>
        <dsp:cNvSpPr/>
      </dsp:nvSpPr>
      <dsp:spPr>
        <a:xfrm>
          <a:off x="64657" y="351399"/>
          <a:ext cx="1171333" cy="1171333"/>
        </a:xfrm>
        <a:prstGeom prst="ellipse">
          <a:avLst/>
        </a:prstGeom>
        <a:solidFill>
          <a:schemeClr val="lt1">
            <a:hueOff val="0"/>
            <a:satOff val="0"/>
            <a:lumOff val="0"/>
            <a:alphaOff val="0"/>
          </a:schemeClr>
        </a:solidFill>
        <a:ln w="25400" cap="flat" cmpd="sng" algn="ctr">
          <a:solidFill>
            <a:schemeClr val="accent1">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3C6F9C-EB9F-4320-B5E7-F6102FED0365}">
      <dsp:nvSpPr>
        <dsp:cNvPr id="0" name=""/>
        <dsp:cNvSpPr/>
      </dsp:nvSpPr>
      <dsp:spPr>
        <a:xfrm>
          <a:off x="990947" y="1874132"/>
          <a:ext cx="7441338" cy="937066"/>
        </a:xfrm>
        <a:prstGeom prst="rect">
          <a:avLst/>
        </a:prstGeom>
        <a:solidFill>
          <a:schemeClr val="accent1">
            <a:shade val="50000"/>
            <a:hueOff val="520350"/>
            <a:satOff val="-30057"/>
            <a:lumOff val="330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3796" tIns="25400" rIns="25400" bIns="25400" numCol="1" spcCol="1270" anchor="ctr" anchorCtr="0">
          <a:noAutofit/>
        </a:bodyPr>
        <a:lstStyle/>
        <a:p>
          <a:pPr lvl="0" algn="l" defTabSz="444500">
            <a:lnSpc>
              <a:spcPct val="90000"/>
            </a:lnSpc>
            <a:spcBef>
              <a:spcPct val="0"/>
            </a:spcBef>
            <a:spcAft>
              <a:spcPct val="35000"/>
            </a:spcAft>
          </a:pPr>
          <a:r>
            <a:rPr lang="en-US" sz="1000" kern="1200" dirty="0"/>
            <a:t>F</a:t>
          </a:r>
          <a:r>
            <a:rPr lang="uz-Latn-UZ" sz="1000" kern="1200" dirty="0"/>
            <a:t>ond birjasida asosiy aktivni (tovar, qimmatli qog'oz va boshqalarni) sotish bo'yicha hosila moliyaviy vosita (shartnoma), uni tuzishda tomonlar (sotuvchi va xaridor) faqat narx va etkazib berish muddati to'g'risida kelishib oladilar. Aktivning qolgan parametrlari (miqdori, sifati, qadoqlash, markalash va boshqalar) birja shartnomasining spetsifikatsiyasida oldindan ko'rsatilgan va ushbu savdo maydonchasi uchun standart hisoblanadi. Tomonlar fyucherslar amalga oshirilgunga qadar birja oldida javobgardirlar.</a:t>
          </a:r>
          <a:r>
            <a:rPr lang="en-US" sz="1000" kern="1200" dirty="0"/>
            <a:t>*</a:t>
          </a:r>
          <a:endParaRPr lang="ru-RU" sz="1000" kern="1200" dirty="0"/>
        </a:p>
      </dsp:txBody>
      <dsp:txXfrm>
        <a:off x="990947" y="1874132"/>
        <a:ext cx="7441338" cy="937066"/>
      </dsp:txXfrm>
    </dsp:sp>
    <dsp:sp modelId="{11D4AB68-7485-4DEA-8E7D-77B2166E1825}">
      <dsp:nvSpPr>
        <dsp:cNvPr id="0" name=""/>
        <dsp:cNvSpPr/>
      </dsp:nvSpPr>
      <dsp:spPr>
        <a:xfrm>
          <a:off x="405281" y="1756999"/>
          <a:ext cx="1171333" cy="1171333"/>
        </a:xfrm>
        <a:prstGeom prst="ellipse">
          <a:avLst/>
        </a:prstGeom>
        <a:solidFill>
          <a:schemeClr val="lt1">
            <a:hueOff val="0"/>
            <a:satOff val="0"/>
            <a:lumOff val="0"/>
            <a:alphaOff val="0"/>
          </a:schemeClr>
        </a:solidFill>
        <a:ln w="25400" cap="flat" cmpd="sng" algn="ctr">
          <a:solidFill>
            <a:schemeClr val="accent1">
              <a:shade val="50000"/>
              <a:hueOff val="520350"/>
              <a:satOff val="-30057"/>
              <a:lumOff val="33026"/>
              <a:alphaOff val="0"/>
            </a:schemeClr>
          </a:solidFill>
          <a:prstDash val="solid"/>
        </a:ln>
        <a:effectLst/>
      </dsp:spPr>
      <dsp:style>
        <a:lnRef idx="2">
          <a:scrgbClr r="0" g="0" b="0"/>
        </a:lnRef>
        <a:fillRef idx="1">
          <a:scrgbClr r="0" g="0" b="0"/>
        </a:fillRef>
        <a:effectRef idx="0">
          <a:scrgbClr r="0" g="0" b="0"/>
        </a:effectRef>
        <a:fontRef idx="minor"/>
      </dsp:style>
    </dsp:sp>
    <dsp:sp modelId="{D6B0DC1B-9401-42BB-B5E4-EDB9CBDB1FC0}">
      <dsp:nvSpPr>
        <dsp:cNvPr id="0" name=""/>
        <dsp:cNvSpPr/>
      </dsp:nvSpPr>
      <dsp:spPr>
        <a:xfrm>
          <a:off x="650324" y="3168352"/>
          <a:ext cx="7781962" cy="1159825"/>
        </a:xfrm>
        <a:prstGeom prst="rect">
          <a:avLst/>
        </a:prstGeom>
        <a:solidFill>
          <a:schemeClr val="accent1">
            <a:shade val="50000"/>
            <a:hueOff val="520350"/>
            <a:satOff val="-30057"/>
            <a:lumOff val="330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3796" tIns="25400" rIns="25400" bIns="25400" numCol="1" spcCol="1270" anchor="ctr" anchorCtr="0">
          <a:noAutofit/>
        </a:bodyPr>
        <a:lstStyle/>
        <a:p>
          <a:pPr lvl="0" algn="l" defTabSz="444500">
            <a:lnSpc>
              <a:spcPct val="90000"/>
            </a:lnSpc>
            <a:spcBef>
              <a:spcPct val="0"/>
            </a:spcBef>
            <a:spcAft>
              <a:spcPct val="35000"/>
            </a:spcAft>
          </a:pPr>
          <a:r>
            <a:rPr lang="en-US" sz="1000" kern="1200" dirty="0"/>
            <a:t>S</a:t>
          </a:r>
          <a:r>
            <a:rPr lang="uz-Latn-UZ" sz="1000" kern="1200" dirty="0"/>
            <a:t>hartnoma (hosil</a:t>
          </a:r>
          <a:r>
            <a:rPr lang="en-US" sz="1000" kern="1200" dirty="0"/>
            <a:t>a</a:t>
          </a:r>
          <a:r>
            <a:rPr lang="uz-Latn-UZ" sz="1000" kern="1200" dirty="0"/>
            <a:t> moliyaviy vosita), unga ko'ra bir tomon (sotuvchi) shartnomada ko'rsatilgan muddatda tovarni (asosiy aktivni) boshqa tomonga (xaridorga) topshirish</a:t>
          </a:r>
          <a:r>
            <a:rPr lang="en-US" sz="1000" kern="1200" dirty="0" err="1"/>
            <a:t>ni</a:t>
          </a:r>
          <a:r>
            <a:rPr lang="en-US" sz="1000" kern="1200" dirty="0"/>
            <a:t>, </a:t>
          </a:r>
          <a:r>
            <a:rPr lang="en-US" sz="1000" kern="1200" dirty="0" err="1"/>
            <a:t>xaridor</a:t>
          </a:r>
          <a:r>
            <a:rPr lang="en-US" sz="1000" kern="1200" dirty="0"/>
            <a:t> </a:t>
          </a:r>
          <a:r>
            <a:rPr lang="en-US" sz="1000" kern="1200" dirty="0" err="1"/>
            <a:t>esa</a:t>
          </a:r>
          <a:r>
            <a:rPr lang="en-US" sz="1000" kern="1200" dirty="0"/>
            <a:t> </a:t>
          </a:r>
          <a:r>
            <a:rPr lang="uz-Latn-UZ" sz="1000" kern="1200" dirty="0"/>
            <a:t>pul majburiyatini bajarish</a:t>
          </a:r>
          <a:r>
            <a:rPr lang="en-US" sz="1000" kern="1200" dirty="0" err="1"/>
            <a:t>ni</a:t>
          </a:r>
          <a:r>
            <a:rPr lang="en-US" sz="1000" kern="1200" dirty="0"/>
            <a:t> </a:t>
          </a:r>
          <a:r>
            <a:rPr lang="uz-Latn-UZ" sz="1000" kern="1200" dirty="0"/>
            <a:t>o'z zimmasiga oladi. </a:t>
          </a:r>
          <a:r>
            <a:rPr lang="en-US" sz="1000" kern="1200" dirty="0"/>
            <a:t>U</a:t>
          </a:r>
          <a:r>
            <a:rPr lang="uz-Latn-UZ" sz="1000" kern="1200" dirty="0"/>
            <a:t>shbu bazaviy aktivni </a:t>
          </a:r>
          <a:r>
            <a:rPr lang="en-US" sz="1000" kern="1200" dirty="0" err="1"/>
            <a:t>kelishilgan</a:t>
          </a:r>
          <a:r>
            <a:rPr lang="uz-Latn-UZ" sz="1000" kern="1200" dirty="0"/>
            <a:t> shartlarga ko'ra tomonlar </a:t>
          </a:r>
          <a:r>
            <a:rPr lang="en-US" sz="1000" kern="1200" dirty="0" err="1"/>
            <a:t>almashadilar</a:t>
          </a:r>
          <a:r>
            <a:rPr lang="en-US" sz="1000" kern="1200" dirty="0"/>
            <a:t> </a:t>
          </a:r>
          <a:r>
            <a:rPr lang="en-US" sz="1000" kern="1200" dirty="0" err="1"/>
            <a:t>va</a:t>
          </a:r>
          <a:r>
            <a:rPr lang="en-US" sz="1000" kern="1200" dirty="0"/>
            <a:t> </a:t>
          </a:r>
          <a:r>
            <a:rPr lang="uz-Latn-UZ" sz="1000" kern="1200" dirty="0"/>
            <a:t>o'z majburiyatlarini</a:t>
          </a:r>
          <a:r>
            <a:rPr lang="en-US" sz="1000" kern="1200" dirty="0"/>
            <a:t> </a:t>
          </a:r>
          <a:r>
            <a:rPr lang="uz-Latn-UZ" sz="1000" kern="1200" dirty="0"/>
            <a:t>shartnomada belgilangan muddatda </a:t>
          </a:r>
          <a:r>
            <a:rPr lang="en-US" sz="1000" kern="1200" dirty="0" err="1"/>
            <a:t>bajaradilar</a:t>
          </a:r>
          <a:r>
            <a:rPr lang="uz-Latn-UZ" sz="1000" kern="1200" dirty="0"/>
            <a:t>.</a:t>
          </a:r>
          <a:r>
            <a:rPr lang="en-US" sz="1000" kern="1200" dirty="0"/>
            <a:t> </a:t>
          </a:r>
        </a:p>
        <a:p>
          <a:pPr lvl="0" algn="l" defTabSz="444500">
            <a:lnSpc>
              <a:spcPct val="90000"/>
            </a:lnSpc>
            <a:spcBef>
              <a:spcPct val="0"/>
            </a:spcBef>
            <a:spcAft>
              <a:spcPct val="35000"/>
            </a:spcAft>
          </a:pPr>
          <a:r>
            <a:rPr lang="uz-Latn-UZ" sz="1000" kern="1200" dirty="0"/>
            <a:t>Forvard shartnomasi – bu</a:t>
          </a:r>
          <a:r>
            <a:rPr lang="en-US" sz="1000" kern="1200" dirty="0"/>
            <a:t> </a:t>
          </a:r>
          <a:r>
            <a:rPr lang="en-US" sz="1000" kern="1200" dirty="0" err="1"/>
            <a:t>bajarilishi</a:t>
          </a:r>
          <a:r>
            <a:rPr lang="en-US" sz="1000" kern="1200" dirty="0"/>
            <a:t> </a:t>
          </a:r>
          <a:r>
            <a:rPr lang="en-US" sz="1000" kern="1200" dirty="0" err="1"/>
            <a:t>shart</a:t>
          </a:r>
          <a:r>
            <a:rPr lang="en-US" sz="1000" kern="1200" dirty="0"/>
            <a:t> </a:t>
          </a:r>
          <a:r>
            <a:rPr lang="en-US" sz="1000" kern="1200" dirty="0" err="1"/>
            <a:t>bo’lgan</a:t>
          </a:r>
          <a:r>
            <a:rPr lang="uz-Latn-UZ" sz="1000" kern="1200" dirty="0"/>
            <a:t> majburiy </a:t>
          </a:r>
          <a:r>
            <a:rPr lang="en-US" sz="1000" kern="1200" dirty="0" err="1"/>
            <a:t>muddatli</a:t>
          </a:r>
          <a:r>
            <a:rPr lang="uz-Latn-UZ" sz="1000" kern="1200" dirty="0"/>
            <a:t> shartnoma bo'lib, unga ko'ra xaridor va sotuvchi belgilangan sifat va miqdor yoki valyutadagi tovarlarni kelajakda ma'lum bir sanada etkazib berishga rozi bo'ladilar. Tovarning narxi, valyuta kursi va boshqa shartlar bitim tuzish vaqtida belgilanadi.</a:t>
          </a:r>
          <a:endParaRPr lang="ru-RU" sz="1000" kern="1200" dirty="0"/>
        </a:p>
      </dsp:txBody>
      <dsp:txXfrm>
        <a:off x="650324" y="3168352"/>
        <a:ext cx="7781962" cy="1159825"/>
      </dsp:txXfrm>
    </dsp:sp>
    <dsp:sp modelId="{1362EB84-4757-4570-B3E3-72A351977BFA}">
      <dsp:nvSpPr>
        <dsp:cNvPr id="0" name=""/>
        <dsp:cNvSpPr/>
      </dsp:nvSpPr>
      <dsp:spPr>
        <a:xfrm>
          <a:off x="64657" y="3162599"/>
          <a:ext cx="1171333" cy="1171333"/>
        </a:xfrm>
        <a:prstGeom prst="ellipse">
          <a:avLst/>
        </a:prstGeom>
        <a:solidFill>
          <a:schemeClr val="lt1">
            <a:hueOff val="0"/>
            <a:satOff val="0"/>
            <a:lumOff val="0"/>
            <a:alphaOff val="0"/>
          </a:schemeClr>
        </a:solidFill>
        <a:ln w="25400" cap="flat" cmpd="sng" algn="ctr">
          <a:solidFill>
            <a:schemeClr val="accent1">
              <a:shade val="50000"/>
              <a:hueOff val="520350"/>
              <a:satOff val="-30057"/>
              <a:lumOff val="33026"/>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089C96-1C53-4C65-9FE9-BB9D389466B3}">
      <dsp:nvSpPr>
        <dsp:cNvPr id="0" name=""/>
        <dsp:cNvSpPr/>
      </dsp:nvSpPr>
      <dsp:spPr>
        <a:xfrm>
          <a:off x="2820338" y="1400001"/>
          <a:ext cx="2352210" cy="2312565"/>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ru-RU" sz="1700" kern="1200" dirty="0" err="1"/>
            <a:t>Ташқи</a:t>
          </a:r>
          <a:r>
            <a:rPr lang="ru-RU" sz="1700" kern="1200" dirty="0"/>
            <a:t> </a:t>
          </a:r>
          <a:r>
            <a:rPr lang="ru-RU" sz="1700" kern="1200" dirty="0" err="1"/>
            <a:t>савдо</a:t>
          </a:r>
          <a:r>
            <a:rPr lang="ru-RU" sz="1700" kern="1200" dirty="0"/>
            <a:t> </a:t>
          </a:r>
          <a:r>
            <a:rPr lang="ru-RU" sz="1700" kern="1200" dirty="0" err="1"/>
            <a:t>шартномалари</a:t>
          </a:r>
          <a:r>
            <a:rPr lang="ru-RU" sz="1700" kern="1200" dirty="0"/>
            <a:t> </a:t>
          </a:r>
          <a:r>
            <a:rPr lang="ru-RU" sz="1700" kern="1200" dirty="0" err="1"/>
            <a:t>бўйича</a:t>
          </a:r>
          <a:r>
            <a:rPr lang="ru-RU" sz="1700" kern="1200" dirty="0"/>
            <a:t> </a:t>
          </a:r>
          <a:r>
            <a:rPr lang="ru-RU" sz="1700" kern="1200" dirty="0" err="1"/>
            <a:t>ўзаро</a:t>
          </a:r>
          <a:r>
            <a:rPr lang="ru-RU" sz="1700" kern="1200" dirty="0"/>
            <a:t> </a:t>
          </a:r>
          <a:r>
            <a:rPr lang="ru-RU" sz="1700" kern="1200" dirty="0" err="1"/>
            <a:t>ҳисоб</a:t>
          </a:r>
          <a:r>
            <a:rPr lang="ru-RU" sz="1700" kern="1200" dirty="0"/>
            <a:t> </a:t>
          </a:r>
          <a:r>
            <a:rPr lang="ru-RU" sz="1700" kern="1200" dirty="0" err="1"/>
            <a:t>китоблар</a:t>
          </a:r>
          <a:endParaRPr lang="ru-RU" sz="1700" kern="1200" dirty="0"/>
        </a:p>
      </dsp:txBody>
      <dsp:txXfrm>
        <a:off x="3164811" y="1738668"/>
        <a:ext cx="1663264" cy="1635231"/>
      </dsp:txXfrm>
    </dsp:sp>
    <dsp:sp modelId="{D807ED36-53CD-4160-843D-2D7F2F93E5AE}">
      <dsp:nvSpPr>
        <dsp:cNvPr id="0" name=""/>
        <dsp:cNvSpPr/>
      </dsp:nvSpPr>
      <dsp:spPr>
        <a:xfrm rot="12250089">
          <a:off x="2342514" y="1684012"/>
          <a:ext cx="437497" cy="45646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10800000">
        <a:off x="2468011" y="1802174"/>
        <a:ext cx="306248" cy="273880"/>
      </dsp:txXfrm>
    </dsp:sp>
    <dsp:sp modelId="{024663AF-8D9F-493F-A431-6E5AC47B4EAD}">
      <dsp:nvSpPr>
        <dsp:cNvPr id="0" name=""/>
        <dsp:cNvSpPr/>
      </dsp:nvSpPr>
      <dsp:spPr>
        <a:xfrm>
          <a:off x="889693" y="792088"/>
          <a:ext cx="1342555" cy="1342555"/>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kern="1200" dirty="0"/>
            <a:t>Тўғридан тўғри тўловлар</a:t>
          </a:r>
          <a:endParaRPr lang="ru-RU" sz="1100" kern="1200" dirty="0"/>
        </a:p>
      </dsp:txBody>
      <dsp:txXfrm>
        <a:off x="1086306" y="988701"/>
        <a:ext cx="949329" cy="949329"/>
      </dsp:txXfrm>
    </dsp:sp>
    <dsp:sp modelId="{D4C97084-B77D-44DE-A4A0-207509BDAF17}">
      <dsp:nvSpPr>
        <dsp:cNvPr id="0" name=""/>
        <dsp:cNvSpPr/>
      </dsp:nvSpPr>
      <dsp:spPr>
        <a:xfrm rot="20248245">
          <a:off x="5230096" y="1726176"/>
          <a:ext cx="434603" cy="45646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a:off x="5235071" y="1842448"/>
        <a:ext cx="304222" cy="273880"/>
      </dsp:txXfrm>
    </dsp:sp>
    <dsp:sp modelId="{879814C0-D519-457B-ABE9-FF2C8D9A6214}">
      <dsp:nvSpPr>
        <dsp:cNvPr id="0" name=""/>
        <dsp:cNvSpPr/>
      </dsp:nvSpPr>
      <dsp:spPr>
        <a:xfrm>
          <a:off x="5786243" y="864122"/>
          <a:ext cx="1342555" cy="1342555"/>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kern="1200" dirty="0"/>
            <a:t>Аккредитив орқали тўловлар</a:t>
          </a:r>
          <a:endParaRPr lang="ru-RU" sz="1100" kern="1200" dirty="0"/>
        </a:p>
      </dsp:txBody>
      <dsp:txXfrm>
        <a:off x="5982856" y="1060735"/>
        <a:ext cx="949329" cy="949329"/>
      </dsp:txXfrm>
    </dsp:sp>
    <dsp:sp modelId="{FD3C61B7-2210-41AF-892A-156039657545}">
      <dsp:nvSpPr>
        <dsp:cNvPr id="0" name=""/>
        <dsp:cNvSpPr/>
      </dsp:nvSpPr>
      <dsp:spPr>
        <a:xfrm rot="1406727">
          <a:off x="5223376" y="2956495"/>
          <a:ext cx="444328" cy="45646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a:off x="5228879" y="3021271"/>
        <a:ext cx="311030" cy="273880"/>
      </dsp:txXfrm>
    </dsp:sp>
    <dsp:sp modelId="{AAD528E2-CC35-4481-8DB8-B87A505EB60C}">
      <dsp:nvSpPr>
        <dsp:cNvPr id="0" name=""/>
        <dsp:cNvSpPr/>
      </dsp:nvSpPr>
      <dsp:spPr>
        <a:xfrm>
          <a:off x="5786227" y="2952321"/>
          <a:ext cx="1342555" cy="1342555"/>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kern="1200" dirty="0"/>
            <a:t>Гарантия асосида тўловлар</a:t>
          </a:r>
          <a:endParaRPr lang="ru-RU" sz="1100" kern="1200" dirty="0"/>
        </a:p>
      </dsp:txBody>
      <dsp:txXfrm>
        <a:off x="5982840" y="3148934"/>
        <a:ext cx="949329" cy="949329"/>
      </dsp:txXfrm>
    </dsp:sp>
    <dsp:sp modelId="{F911DFEB-AD54-48C1-B804-338F9993AEDD}">
      <dsp:nvSpPr>
        <dsp:cNvPr id="0" name=""/>
        <dsp:cNvSpPr/>
      </dsp:nvSpPr>
      <dsp:spPr>
        <a:xfrm rot="9349911">
          <a:off x="2342500" y="2972090"/>
          <a:ext cx="437507" cy="456468"/>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10800000">
        <a:off x="2468000" y="3036516"/>
        <a:ext cx="306255" cy="273880"/>
      </dsp:txXfrm>
    </dsp:sp>
    <dsp:sp modelId="{279057F8-5B82-4608-929F-7BA9D902BAD2}">
      <dsp:nvSpPr>
        <dsp:cNvPr id="0" name=""/>
        <dsp:cNvSpPr/>
      </dsp:nvSpPr>
      <dsp:spPr>
        <a:xfrm>
          <a:off x="889675" y="2977932"/>
          <a:ext cx="1342555" cy="1342555"/>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kern="1200" dirty="0"/>
            <a:t>Бошқа турдаги ҳисоб китоблар (бартер, толлинг...)</a:t>
          </a:r>
          <a:endParaRPr lang="ru-RU" sz="1100" kern="1200" dirty="0"/>
        </a:p>
      </dsp:txBody>
      <dsp:txXfrm>
        <a:off x="1086288" y="3174545"/>
        <a:ext cx="949329" cy="9493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2A1ED6-6042-4B01-B3DC-21B73ED6298D}">
      <dsp:nvSpPr>
        <dsp:cNvPr id="0" name=""/>
        <dsp:cNvSpPr/>
      </dsp:nvSpPr>
      <dsp:spPr>
        <a:xfrm rot="10800000">
          <a:off x="1143077" y="577"/>
          <a:ext cx="3880673" cy="662460"/>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27" tIns="102870" rIns="192024" bIns="102870" numCol="1" spcCol="1270" anchor="ctr" anchorCtr="0">
          <a:noAutofit/>
        </a:bodyPr>
        <a:lstStyle/>
        <a:p>
          <a:pPr lvl="0" algn="ctr" defTabSz="1200150">
            <a:lnSpc>
              <a:spcPct val="90000"/>
            </a:lnSpc>
            <a:spcBef>
              <a:spcPct val="0"/>
            </a:spcBef>
            <a:spcAft>
              <a:spcPct val="35000"/>
            </a:spcAft>
          </a:pPr>
          <a:r>
            <a:rPr lang="en-US" sz="2700" kern="1200" dirty="0" err="1" smtClean="0"/>
            <a:t>Oddo</a:t>
          </a:r>
          <a:r>
            <a:rPr lang="en-US" sz="2700" kern="1200" dirty="0" smtClean="0"/>
            <a:t> BHF</a:t>
          </a:r>
          <a:endParaRPr lang="ru-RU" sz="2700" kern="1200" dirty="0"/>
        </a:p>
      </dsp:txBody>
      <dsp:txXfrm rot="10800000">
        <a:off x="1308692" y="577"/>
        <a:ext cx="3715058" cy="662460"/>
      </dsp:txXfrm>
    </dsp:sp>
    <dsp:sp modelId="{8D776FCB-9B79-4B43-9239-12EDA7BFC44D}">
      <dsp:nvSpPr>
        <dsp:cNvPr id="0" name=""/>
        <dsp:cNvSpPr/>
      </dsp:nvSpPr>
      <dsp:spPr>
        <a:xfrm>
          <a:off x="811847" y="577"/>
          <a:ext cx="662460" cy="66246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B1AFB9D3-9B63-47F1-AD8E-73D1A6A3F8E2}">
      <dsp:nvSpPr>
        <dsp:cNvPr id="0" name=""/>
        <dsp:cNvSpPr/>
      </dsp:nvSpPr>
      <dsp:spPr>
        <a:xfrm rot="10800000">
          <a:off x="1143077" y="860787"/>
          <a:ext cx="3880673" cy="662460"/>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27" tIns="102870" rIns="192024" bIns="102870" numCol="1" spcCol="1270" anchor="ctr" anchorCtr="0">
          <a:noAutofit/>
        </a:bodyPr>
        <a:lstStyle/>
        <a:p>
          <a:pPr lvl="0" algn="ctr" defTabSz="1200150">
            <a:lnSpc>
              <a:spcPct val="90000"/>
            </a:lnSpc>
            <a:spcBef>
              <a:spcPct val="0"/>
            </a:spcBef>
            <a:spcAft>
              <a:spcPct val="35000"/>
            </a:spcAft>
          </a:pPr>
          <a:r>
            <a:rPr lang="uz-Cyrl-UZ" sz="2700" kern="1200" dirty="0"/>
            <a:t>Азия Инвест банк</a:t>
          </a:r>
          <a:endParaRPr lang="ru-RU" sz="2700" kern="1200" dirty="0"/>
        </a:p>
      </dsp:txBody>
      <dsp:txXfrm rot="10800000">
        <a:off x="1308692" y="860787"/>
        <a:ext cx="3715058" cy="662460"/>
      </dsp:txXfrm>
    </dsp:sp>
    <dsp:sp modelId="{BD137143-019D-4053-A6EE-76DAD70FB365}">
      <dsp:nvSpPr>
        <dsp:cNvPr id="0" name=""/>
        <dsp:cNvSpPr/>
      </dsp:nvSpPr>
      <dsp:spPr>
        <a:xfrm>
          <a:off x="811847" y="860787"/>
          <a:ext cx="662460" cy="662460"/>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2000" b="-2000"/>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E3A54807-B583-45E2-B1D2-0F7102566318}">
      <dsp:nvSpPr>
        <dsp:cNvPr id="0" name=""/>
        <dsp:cNvSpPr/>
      </dsp:nvSpPr>
      <dsp:spPr>
        <a:xfrm rot="10800000">
          <a:off x="1143077" y="1720996"/>
          <a:ext cx="3880673" cy="662460"/>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27" tIns="102870" rIns="192024" bIns="102870" numCol="1" spcCol="1270" anchor="ctr" anchorCtr="0">
          <a:noAutofit/>
        </a:bodyPr>
        <a:lstStyle/>
        <a:p>
          <a:pPr lvl="0" algn="ctr" defTabSz="1200150">
            <a:lnSpc>
              <a:spcPct val="90000"/>
            </a:lnSpc>
            <a:spcBef>
              <a:spcPct val="0"/>
            </a:spcBef>
            <a:spcAft>
              <a:spcPct val="35000"/>
            </a:spcAft>
          </a:pPr>
          <a:r>
            <a:rPr lang="en-US" sz="2700" kern="1200" dirty="0"/>
            <a:t>Bank of China</a:t>
          </a:r>
          <a:endParaRPr lang="ru-RU" sz="2700" kern="1200" dirty="0"/>
        </a:p>
      </dsp:txBody>
      <dsp:txXfrm rot="10800000">
        <a:off x="1308692" y="1720996"/>
        <a:ext cx="3715058" cy="662460"/>
      </dsp:txXfrm>
    </dsp:sp>
    <dsp:sp modelId="{AEF6BF0C-00ED-4CDC-ABB6-4ED9709C65A6}">
      <dsp:nvSpPr>
        <dsp:cNvPr id="0" name=""/>
        <dsp:cNvSpPr/>
      </dsp:nvSpPr>
      <dsp:spPr>
        <a:xfrm>
          <a:off x="811847" y="1720996"/>
          <a:ext cx="662460" cy="66246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CD6E522D-E1F7-4C68-8674-E9A1428BB0B6}">
      <dsp:nvSpPr>
        <dsp:cNvPr id="0" name=""/>
        <dsp:cNvSpPr/>
      </dsp:nvSpPr>
      <dsp:spPr>
        <a:xfrm rot="10800000">
          <a:off x="1143077" y="2581206"/>
          <a:ext cx="3880673" cy="662460"/>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27" tIns="102870" rIns="192024" bIns="102870" numCol="1" spcCol="1270" anchor="ctr" anchorCtr="0">
          <a:noAutofit/>
        </a:bodyPr>
        <a:lstStyle/>
        <a:p>
          <a:pPr lvl="0" algn="ctr" defTabSz="1200150">
            <a:lnSpc>
              <a:spcPct val="90000"/>
            </a:lnSpc>
            <a:spcBef>
              <a:spcPct val="0"/>
            </a:spcBef>
            <a:spcAft>
              <a:spcPct val="35000"/>
            </a:spcAft>
          </a:pPr>
          <a:r>
            <a:rPr lang="en-US" sz="2700" kern="1200" dirty="0"/>
            <a:t>Korea Exchange Bank</a:t>
          </a:r>
          <a:endParaRPr lang="ru-RU" sz="2700" kern="1200" dirty="0"/>
        </a:p>
      </dsp:txBody>
      <dsp:txXfrm rot="10800000">
        <a:off x="1308692" y="2581206"/>
        <a:ext cx="3715058" cy="662460"/>
      </dsp:txXfrm>
    </dsp:sp>
    <dsp:sp modelId="{1954CFA9-EA41-43BE-8C3B-D69935793C04}">
      <dsp:nvSpPr>
        <dsp:cNvPr id="0" name=""/>
        <dsp:cNvSpPr/>
      </dsp:nvSpPr>
      <dsp:spPr>
        <a:xfrm>
          <a:off x="811847" y="2581206"/>
          <a:ext cx="662460" cy="662460"/>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ABE19D41-E3AA-4A06-AB23-869362A8E4E0}">
      <dsp:nvSpPr>
        <dsp:cNvPr id="0" name=""/>
        <dsp:cNvSpPr/>
      </dsp:nvSpPr>
      <dsp:spPr>
        <a:xfrm rot="10800000">
          <a:off x="1143077" y="3441415"/>
          <a:ext cx="3880673" cy="662460"/>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127" tIns="102870" rIns="192024" bIns="102870" numCol="1" spcCol="1270" anchor="ctr" anchorCtr="0">
          <a:noAutofit/>
        </a:bodyPr>
        <a:lstStyle/>
        <a:p>
          <a:pPr lvl="0" algn="ctr" defTabSz="1200150">
            <a:lnSpc>
              <a:spcPct val="90000"/>
            </a:lnSpc>
            <a:spcBef>
              <a:spcPct val="0"/>
            </a:spcBef>
            <a:spcAft>
              <a:spcPct val="35000"/>
            </a:spcAft>
          </a:pPr>
          <a:r>
            <a:rPr lang="en-US" sz="2700" kern="1200" dirty="0" err="1"/>
            <a:t>Orien</a:t>
          </a:r>
          <a:r>
            <a:rPr lang="en-US" sz="2700" kern="1200" dirty="0"/>
            <a:t> Bank</a:t>
          </a:r>
          <a:endParaRPr lang="ru-RU" sz="2700" kern="1200" dirty="0"/>
        </a:p>
      </dsp:txBody>
      <dsp:txXfrm rot="10800000">
        <a:off x="1308692" y="3441415"/>
        <a:ext cx="3715058" cy="662460"/>
      </dsp:txXfrm>
    </dsp:sp>
    <dsp:sp modelId="{3A4DFD13-5352-412B-BCD3-A7C313EB6893}">
      <dsp:nvSpPr>
        <dsp:cNvPr id="0" name=""/>
        <dsp:cNvSpPr/>
      </dsp:nvSpPr>
      <dsp:spPr>
        <a:xfrm>
          <a:off x="811847" y="3441415"/>
          <a:ext cx="662460" cy="662460"/>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6F9F3-3047-49F1-B955-2D42A1A7DD5E}">
      <dsp:nvSpPr>
        <dsp:cNvPr id="0" name=""/>
        <dsp:cNvSpPr/>
      </dsp:nvSpPr>
      <dsp:spPr>
        <a:xfrm>
          <a:off x="1369868" y="2605"/>
          <a:ext cx="2013712" cy="763082"/>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uz-Cyrl-UZ" sz="1400" kern="1200" dirty="0"/>
            <a:t>Ўзмиллийбанк</a:t>
          </a:r>
          <a:endParaRPr lang="ru-RU" sz="1400" kern="1200" dirty="0"/>
        </a:p>
      </dsp:txBody>
      <dsp:txXfrm>
        <a:off x="1369868" y="2605"/>
        <a:ext cx="2013712" cy="763082"/>
      </dsp:txXfrm>
    </dsp:sp>
    <dsp:sp modelId="{52599276-6E02-4A74-9224-2879555D3952}">
      <dsp:nvSpPr>
        <dsp:cNvPr id="0" name=""/>
        <dsp:cNvSpPr/>
      </dsp:nvSpPr>
      <dsp:spPr>
        <a:xfrm>
          <a:off x="482907" y="2605"/>
          <a:ext cx="755452" cy="763082"/>
        </a:xfrm>
        <a:prstGeom prst="rect">
          <a:avLst/>
        </a:prstGeom>
        <a:blipFill>
          <a:blip xmlns:r="http://schemas.openxmlformats.org/officeDocument/2006/relationships" r:embed="rId1"/>
          <a:srcRect/>
          <a:stretch>
            <a:fillRect l="-7000" r="-7000"/>
          </a:stretch>
        </a:blip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5E85D7D4-1329-4F0B-B852-61E8735581E8}">
      <dsp:nvSpPr>
        <dsp:cNvPr id="0" name=""/>
        <dsp:cNvSpPr/>
      </dsp:nvSpPr>
      <dsp:spPr>
        <a:xfrm>
          <a:off x="483396" y="891597"/>
          <a:ext cx="2011755" cy="763082"/>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uz-Cyrl-UZ" sz="1400" kern="1200" dirty="0"/>
            <a:t>Ўзсаноатқурилишбанк</a:t>
          </a:r>
          <a:endParaRPr lang="ru-RU" sz="1400" kern="1200" dirty="0"/>
        </a:p>
      </dsp:txBody>
      <dsp:txXfrm>
        <a:off x="483396" y="891597"/>
        <a:ext cx="2011755" cy="763082"/>
      </dsp:txXfrm>
    </dsp:sp>
    <dsp:sp modelId="{0D2CF1B3-2FE7-467F-A4F0-75636B86407F}">
      <dsp:nvSpPr>
        <dsp:cNvPr id="0" name=""/>
        <dsp:cNvSpPr/>
      </dsp:nvSpPr>
      <dsp:spPr>
        <a:xfrm>
          <a:off x="2628123" y="891597"/>
          <a:ext cx="755452" cy="763082"/>
        </a:xfrm>
        <a:prstGeom prst="rect">
          <a:avLst/>
        </a:prstGeom>
        <a:blipFill>
          <a:blip xmlns:r="http://schemas.openxmlformats.org/officeDocument/2006/relationships" r:embed="rId2"/>
          <a:srcRect/>
          <a:stretch>
            <a:fillRect l="-4000" r="-4000"/>
          </a:stretch>
        </a:blip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8D06F99B-785F-4902-A6B3-CBE62D59FFF2}">
      <dsp:nvSpPr>
        <dsp:cNvPr id="0" name=""/>
        <dsp:cNvSpPr/>
      </dsp:nvSpPr>
      <dsp:spPr>
        <a:xfrm>
          <a:off x="1369868" y="1780589"/>
          <a:ext cx="2013712" cy="763082"/>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uz-Cyrl-UZ" sz="1400" kern="1200" dirty="0"/>
            <a:t>Асака банк</a:t>
          </a:r>
        </a:p>
      </dsp:txBody>
      <dsp:txXfrm>
        <a:off x="1369868" y="1780589"/>
        <a:ext cx="2013712" cy="763082"/>
      </dsp:txXfrm>
    </dsp:sp>
    <dsp:sp modelId="{A264D342-271C-44FA-A206-362571EEAEAA}">
      <dsp:nvSpPr>
        <dsp:cNvPr id="0" name=""/>
        <dsp:cNvSpPr/>
      </dsp:nvSpPr>
      <dsp:spPr>
        <a:xfrm>
          <a:off x="482907" y="1780589"/>
          <a:ext cx="755452" cy="763082"/>
        </a:xfrm>
        <a:prstGeom prst="rect">
          <a:avLst/>
        </a:prstGeom>
        <a:blipFill>
          <a:blip xmlns:r="http://schemas.openxmlformats.org/officeDocument/2006/relationships" r:embed="rId3"/>
          <a:srcRect/>
          <a:stretch>
            <a:fillRect l="-10000" r="-10000"/>
          </a:stretch>
        </a:blip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6403EA78-C843-4F9C-9197-B17F7E57454E}">
      <dsp:nvSpPr>
        <dsp:cNvPr id="0" name=""/>
        <dsp:cNvSpPr/>
      </dsp:nvSpPr>
      <dsp:spPr>
        <a:xfrm>
          <a:off x="494105" y="2669580"/>
          <a:ext cx="2021085" cy="763082"/>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uz-Cyrl-UZ" sz="1400" kern="1200" dirty="0"/>
            <a:t>Ипак йўли банк</a:t>
          </a:r>
          <a:endParaRPr lang="ru-RU" sz="1400" kern="1200" dirty="0"/>
        </a:p>
      </dsp:txBody>
      <dsp:txXfrm>
        <a:off x="494105" y="2669580"/>
        <a:ext cx="2021085" cy="763082"/>
      </dsp:txXfrm>
    </dsp:sp>
    <dsp:sp modelId="{017EE09D-E936-47D5-88F4-B3CBFB9AFDEC}">
      <dsp:nvSpPr>
        <dsp:cNvPr id="0" name=""/>
        <dsp:cNvSpPr/>
      </dsp:nvSpPr>
      <dsp:spPr>
        <a:xfrm>
          <a:off x="2628121" y="2669580"/>
          <a:ext cx="755452" cy="76308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95FBFA5-8A20-4B94-8F3A-BFD894194290}">
      <dsp:nvSpPr>
        <dsp:cNvPr id="0" name=""/>
        <dsp:cNvSpPr/>
      </dsp:nvSpPr>
      <dsp:spPr>
        <a:xfrm>
          <a:off x="1369868" y="3558572"/>
          <a:ext cx="2013712" cy="763082"/>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uz-Cyrl-UZ" sz="1400" kern="1200" dirty="0"/>
            <a:t>Ориент Финанс Банк</a:t>
          </a:r>
          <a:endParaRPr lang="ru-RU" sz="1400" kern="1200" dirty="0"/>
        </a:p>
      </dsp:txBody>
      <dsp:txXfrm>
        <a:off x="1369868" y="3558572"/>
        <a:ext cx="2013712" cy="763082"/>
      </dsp:txXfrm>
    </dsp:sp>
    <dsp:sp modelId="{43D0DD0C-C1D1-4DB9-BF61-11CA5993A1CD}">
      <dsp:nvSpPr>
        <dsp:cNvPr id="0" name=""/>
        <dsp:cNvSpPr/>
      </dsp:nvSpPr>
      <dsp:spPr>
        <a:xfrm>
          <a:off x="482907" y="3558572"/>
          <a:ext cx="755452" cy="763082"/>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1000" r="-1000"/>
          </a:stretch>
        </a:blip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9838" cy="497126"/>
          </a:xfrm>
          <a:prstGeom prst="rect">
            <a:avLst/>
          </a:prstGeom>
        </p:spPr>
        <p:txBody>
          <a:bodyPr vert="horz" lIns="91998" tIns="45999" rIns="91998" bIns="45999" rtlCol="0"/>
          <a:lstStyle>
            <a:lvl1pPr algn="l">
              <a:defRPr sz="1200"/>
            </a:lvl1pPr>
          </a:lstStyle>
          <a:p>
            <a:endParaRPr lang="ru-RU"/>
          </a:p>
        </p:txBody>
      </p:sp>
      <p:sp>
        <p:nvSpPr>
          <p:cNvPr id="3" name="Дата 2"/>
          <p:cNvSpPr>
            <a:spLocks noGrp="1"/>
          </p:cNvSpPr>
          <p:nvPr>
            <p:ph type="dt" idx="1"/>
          </p:nvPr>
        </p:nvSpPr>
        <p:spPr>
          <a:xfrm>
            <a:off x="3829761" y="0"/>
            <a:ext cx="2929838" cy="497126"/>
          </a:xfrm>
          <a:prstGeom prst="rect">
            <a:avLst/>
          </a:prstGeom>
        </p:spPr>
        <p:txBody>
          <a:bodyPr vert="horz" lIns="91998" tIns="45999" rIns="91998" bIns="45999" rtlCol="0"/>
          <a:lstStyle>
            <a:lvl1pPr algn="r">
              <a:defRPr sz="1200"/>
            </a:lvl1pPr>
          </a:lstStyle>
          <a:p>
            <a:fld id="{9824E5BB-E19E-4907-988A-A4FDFABFE2E9}" type="datetimeFigureOut">
              <a:rPr lang="ru-RU" smtClean="0"/>
              <a:pPr/>
              <a:t>15.02.2025</a:t>
            </a:fld>
            <a:endParaRPr lang="ru-RU"/>
          </a:p>
        </p:txBody>
      </p:sp>
      <p:sp>
        <p:nvSpPr>
          <p:cNvPr id="4" name="Образ слайда 3"/>
          <p:cNvSpPr>
            <a:spLocks noGrp="1" noRot="1" noChangeAspect="1"/>
          </p:cNvSpPr>
          <p:nvPr>
            <p:ph type="sldImg" idx="2"/>
          </p:nvPr>
        </p:nvSpPr>
        <p:spPr>
          <a:xfrm>
            <a:off x="895350" y="746125"/>
            <a:ext cx="4970463" cy="3729038"/>
          </a:xfrm>
          <a:prstGeom prst="rect">
            <a:avLst/>
          </a:prstGeom>
          <a:noFill/>
          <a:ln w="12700">
            <a:solidFill>
              <a:prstClr val="black"/>
            </a:solidFill>
          </a:ln>
        </p:spPr>
        <p:txBody>
          <a:bodyPr vert="horz" lIns="91998" tIns="45999" rIns="91998" bIns="45999" rtlCol="0" anchor="ctr"/>
          <a:lstStyle/>
          <a:p>
            <a:endParaRPr lang="ru-RU"/>
          </a:p>
        </p:txBody>
      </p:sp>
      <p:sp>
        <p:nvSpPr>
          <p:cNvPr id="5" name="Заметки 4"/>
          <p:cNvSpPr>
            <a:spLocks noGrp="1"/>
          </p:cNvSpPr>
          <p:nvPr>
            <p:ph type="body" sz="quarter" idx="3"/>
          </p:nvPr>
        </p:nvSpPr>
        <p:spPr>
          <a:xfrm>
            <a:off x="676117" y="4722695"/>
            <a:ext cx="5408930" cy="4474131"/>
          </a:xfrm>
          <a:prstGeom prst="rect">
            <a:avLst/>
          </a:prstGeom>
        </p:spPr>
        <p:txBody>
          <a:bodyPr vert="horz" lIns="91998" tIns="45999" rIns="91998" bIns="45999"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43662"/>
            <a:ext cx="2929838" cy="497126"/>
          </a:xfrm>
          <a:prstGeom prst="rect">
            <a:avLst/>
          </a:prstGeom>
        </p:spPr>
        <p:txBody>
          <a:bodyPr vert="horz" lIns="91998" tIns="45999" rIns="91998" bIns="45999" rtlCol="0" anchor="b"/>
          <a:lstStyle>
            <a:lvl1pPr algn="l">
              <a:defRPr sz="1200"/>
            </a:lvl1pPr>
          </a:lstStyle>
          <a:p>
            <a:endParaRPr lang="ru-RU"/>
          </a:p>
        </p:txBody>
      </p:sp>
      <p:sp>
        <p:nvSpPr>
          <p:cNvPr id="7" name="Номер слайда 6"/>
          <p:cNvSpPr>
            <a:spLocks noGrp="1"/>
          </p:cNvSpPr>
          <p:nvPr>
            <p:ph type="sldNum" sz="quarter" idx="5"/>
          </p:nvPr>
        </p:nvSpPr>
        <p:spPr>
          <a:xfrm>
            <a:off x="3829761" y="9443662"/>
            <a:ext cx="2929838" cy="497126"/>
          </a:xfrm>
          <a:prstGeom prst="rect">
            <a:avLst/>
          </a:prstGeom>
        </p:spPr>
        <p:txBody>
          <a:bodyPr vert="horz" lIns="91998" tIns="45999" rIns="91998" bIns="45999" rtlCol="0" anchor="b"/>
          <a:lstStyle>
            <a:lvl1pPr algn="r">
              <a:defRPr sz="1200"/>
            </a:lvl1pPr>
          </a:lstStyle>
          <a:p>
            <a:fld id="{C896C38C-9C33-4C06-98CC-4A0FACD5A148}" type="slidenum">
              <a:rPr lang="ru-RU" smtClean="0"/>
              <a:pPr/>
              <a:t>‹#›</a:t>
            </a:fld>
            <a:endParaRPr lang="ru-RU"/>
          </a:p>
        </p:txBody>
      </p:sp>
    </p:spTree>
    <p:extLst>
      <p:ext uri="{BB962C8B-B14F-4D97-AF65-F5344CB8AC3E}">
        <p14:creationId xmlns:p14="http://schemas.microsoft.com/office/powerpoint/2010/main" val="1845646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Дата 29"/>
          <p:cNvSpPr>
            <a:spLocks noGrp="1"/>
          </p:cNvSpPr>
          <p:nvPr>
            <p:ph type="dt" sz="half" idx="10"/>
          </p:nvPr>
        </p:nvSpPr>
        <p:spPr/>
        <p:txBody>
          <a:bodyPr/>
          <a:lstStyle/>
          <a:p>
            <a:fld id="{6F3CEC9A-B9CA-46C9-912C-0B3CAE0C3A78}" type="datetime1">
              <a:rPr lang="ru-RU" smtClean="0"/>
              <a:t>15.02.2025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6487F72A-EC1C-493E-8E77-51E855B09DF1}" type="datetime1">
              <a:rPr lang="ru-RU" smtClean="0"/>
              <a:t>15.02.2025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79F7027E-0860-46D4-B6C6-012AB88A0131}" type="datetime1">
              <a:rPr lang="ru-RU" smtClean="0"/>
              <a:t>15.02.2025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FDA2A286-A13B-41AA-897C-37EA3875D309}" type="datetime1">
              <a:rPr lang="ru-RU" smtClean="0"/>
              <a:t>15.02.2025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0D1EB293-04C5-451D-9361-1E7C60FD461F}" type="datetime1">
              <a:rPr lang="ru-RU" smtClean="0"/>
              <a:t>15.02.2025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5472666D-8BC2-4CB6-A392-94DAA565D3FD}" type="datetime1">
              <a:rPr lang="ru-RU" smtClean="0"/>
              <a:t>15.02.2025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1FD0542-B2AA-40A7-A6AC-1E0B08F21FA8}" type="datetime1">
              <a:rPr lang="ru-RU" smtClean="0"/>
              <a:t>15.02.2025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AB60BE4F-528E-4787-97D8-A9007E81710B}" type="datetime1">
              <a:rPr lang="ru-RU" smtClean="0"/>
              <a:t>15.02.2025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34587E25-FFF9-4242-9562-A4EFB4EDD536}" type="datetime1">
              <a:rPr lang="ru-RU" smtClean="0"/>
              <a:t>15.02.2025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19B0651-EE4F-4900-A07F-96A6BFA9D0F0}"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77F0F6F-C501-4BB9-A922-032599FDC941}" type="datetime1">
              <a:rPr lang="ru-RU" smtClean="0"/>
              <a:t>15.02.2025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BCC48E54-9E84-4D76-AA18-EC7D00E907C8}" type="datetime1">
              <a:rPr lang="ru-RU" smtClean="0"/>
              <a:t>15.02.2025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384C12D-91ED-44DC-8831-DAE091064DF3}" type="datetime1">
              <a:rPr lang="ru-RU" smtClean="0"/>
              <a:t>15.02.2025</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srcRect l="48" r="-48"/>
          <a:stretch/>
        </p:blipFill>
        <p:spPr bwMode="auto">
          <a:xfrm>
            <a:off x="-60406" y="0"/>
            <a:ext cx="9204405" cy="6858000"/>
          </a:xfrm>
          <a:prstGeom prst="rect">
            <a:avLst/>
          </a:prstGeom>
          <a:noFill/>
          <a:ln w="9525">
            <a:noFill/>
            <a:miter lim="800000"/>
            <a:headEnd/>
            <a:tailEnd/>
          </a:ln>
          <a:effectLst/>
        </p:spPr>
      </p:pic>
      <p:sp>
        <p:nvSpPr>
          <p:cNvPr id="2" name="Номер слайда 1"/>
          <p:cNvSpPr>
            <a:spLocks noGrp="1"/>
          </p:cNvSpPr>
          <p:nvPr>
            <p:ph type="sldNum" sz="quarter" idx="12"/>
          </p:nvPr>
        </p:nvSpPr>
        <p:spPr/>
        <p:txBody>
          <a:bodyPr/>
          <a:lstStyle/>
          <a:p>
            <a:fld id="{B19B0651-EE4F-4900-A07F-96A6BFA9D0F0}" type="slidenum">
              <a:rPr lang="ru-RU" smtClean="0"/>
              <a:pPr/>
              <a:t>1</a:t>
            </a:fld>
            <a:endParaRPr lang="ru-RU"/>
          </a:p>
        </p:txBody>
      </p:sp>
      <p:sp>
        <p:nvSpPr>
          <p:cNvPr id="3" name="Прямоугольник 2">
            <a:extLst>
              <a:ext uri="{FF2B5EF4-FFF2-40B4-BE49-F238E27FC236}">
                <a16:creationId xmlns:a16="http://schemas.microsoft.com/office/drawing/2014/main" xmlns="" id="{7F887D1E-F960-4560-A1F8-33E66487B0DF}"/>
              </a:ext>
            </a:extLst>
          </p:cNvPr>
          <p:cNvSpPr/>
          <p:nvPr/>
        </p:nvSpPr>
        <p:spPr>
          <a:xfrm>
            <a:off x="3389668" y="5805264"/>
            <a:ext cx="2304256"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accent1"/>
                </a:solidFill>
                <a:latin typeface="+mj-lt"/>
              </a:rPr>
              <a:t>O’zbekiston</a:t>
            </a:r>
            <a:r>
              <a:rPr lang="uz-Cyrl-UZ" dirty="0">
                <a:solidFill>
                  <a:schemeClr val="accent1"/>
                </a:solidFill>
                <a:latin typeface="+mj-lt"/>
              </a:rPr>
              <a:t> - </a:t>
            </a:r>
            <a:r>
              <a:rPr lang="uz-Cyrl-UZ" dirty="0" smtClean="0">
                <a:solidFill>
                  <a:schemeClr val="accent1"/>
                </a:solidFill>
                <a:latin typeface="+mj-lt"/>
              </a:rPr>
              <a:t>202</a:t>
            </a:r>
            <a:r>
              <a:rPr lang="en-US" dirty="0" smtClean="0">
                <a:solidFill>
                  <a:schemeClr val="accent1"/>
                </a:solidFill>
                <a:latin typeface="+mj-lt"/>
              </a:rPr>
              <a:t>5</a:t>
            </a:r>
            <a:endParaRPr lang="ru-RU" dirty="0">
              <a:solidFill>
                <a:schemeClr val="accent1"/>
              </a:solidFill>
              <a:latin typeface="+mj-lt"/>
            </a:endParaRPr>
          </a:p>
        </p:txBody>
      </p:sp>
      <p:sp>
        <p:nvSpPr>
          <p:cNvPr id="5" name="TextBox 4"/>
          <p:cNvSpPr txBox="1"/>
          <p:nvPr/>
        </p:nvSpPr>
        <p:spPr>
          <a:xfrm>
            <a:off x="503532" y="4365104"/>
            <a:ext cx="8136904" cy="477054"/>
          </a:xfrm>
          <a:prstGeom prst="rect">
            <a:avLst/>
          </a:prstGeom>
          <a:noFill/>
        </p:spPr>
        <p:txBody>
          <a:bodyPr wrap="square" rtlCol="0">
            <a:spAutoFit/>
          </a:bodyPr>
          <a:lstStyle/>
          <a:p>
            <a:pPr algn="ctr"/>
            <a:r>
              <a:rPr lang="en-US" sz="2500" dirty="0" err="1">
                <a:solidFill>
                  <a:schemeClr val="accent1">
                    <a:lumMod val="75000"/>
                  </a:schemeClr>
                </a:solidFill>
                <a:latin typeface="Sitka Banner" pitchFamily="2" charset="0"/>
              </a:rPr>
              <a:t>Mavzu</a:t>
            </a:r>
            <a:r>
              <a:rPr lang="ru-RU"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Tashqi</a:t>
            </a:r>
            <a:r>
              <a:rPr lang="en-US"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iqtisodiy</a:t>
            </a:r>
            <a:r>
              <a:rPr lang="en-US"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faoliyat</a:t>
            </a:r>
            <a:r>
              <a:rPr lang="en-US"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va</a:t>
            </a:r>
            <a:r>
              <a:rPr lang="en-US"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uning</a:t>
            </a:r>
            <a:r>
              <a:rPr lang="en-US" sz="2500" dirty="0">
                <a:solidFill>
                  <a:schemeClr val="accent1">
                    <a:lumMod val="75000"/>
                  </a:schemeClr>
                </a:solidFill>
                <a:latin typeface="Sitka Banner" pitchFamily="2" charset="0"/>
              </a:rPr>
              <a:t> </a:t>
            </a:r>
            <a:r>
              <a:rPr lang="en-US" sz="2500" dirty="0" err="1">
                <a:solidFill>
                  <a:schemeClr val="accent1">
                    <a:lumMod val="75000"/>
                  </a:schemeClr>
                </a:solidFill>
                <a:latin typeface="Sitka Banner" pitchFamily="2" charset="0"/>
              </a:rPr>
              <a:t>mexanizmlari</a:t>
            </a:r>
            <a:endParaRPr lang="en-US" sz="2500" dirty="0">
              <a:solidFill>
                <a:schemeClr val="accent1">
                  <a:lumMod val="75000"/>
                </a:schemeClr>
              </a:solidFill>
              <a:latin typeface="Sitka Banner" pitchFamily="2" charset="0"/>
            </a:endParaRPr>
          </a:p>
        </p:txBody>
      </p:sp>
    </p:spTree>
  </p:cSld>
  <p:clrMapOvr>
    <a:masterClrMapping/>
  </p:clrMapOvr>
  <p:transition>
    <p:randomBa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2</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sp>
        <p:nvSpPr>
          <p:cNvPr id="4" name="TextBox 3"/>
          <p:cNvSpPr txBox="1"/>
          <p:nvPr/>
        </p:nvSpPr>
        <p:spPr>
          <a:xfrm>
            <a:off x="575540" y="2616001"/>
            <a:ext cx="7992888" cy="3785652"/>
          </a:xfrm>
          <a:prstGeom prst="rect">
            <a:avLst/>
          </a:prstGeom>
          <a:noFill/>
        </p:spPr>
        <p:txBody>
          <a:bodyPr wrap="square" rtlCol="0">
            <a:spAutoFit/>
          </a:bodyPr>
          <a:lstStyle/>
          <a:p>
            <a:pPr algn="ctr"/>
            <a:r>
              <a:rPr lang="ru-RU" sz="2400" dirty="0">
                <a:solidFill>
                  <a:schemeClr val="accent1">
                    <a:lumMod val="75000"/>
                  </a:schemeClr>
                </a:solidFill>
                <a:latin typeface="Sitka Banner" pitchFamily="2" charset="0"/>
              </a:rPr>
              <a:t>Режа:</a:t>
            </a:r>
          </a:p>
          <a:p>
            <a:r>
              <a:rPr lang="ru-RU" dirty="0">
                <a:solidFill>
                  <a:schemeClr val="accent1">
                    <a:lumMod val="75000"/>
                  </a:schemeClr>
                </a:solidFill>
                <a:latin typeface="Sitka Banner" pitchFamily="2" charset="0"/>
              </a:rPr>
              <a:t>1. ТИФ </a:t>
            </a:r>
            <a:r>
              <a:rPr lang="ru-RU" dirty="0" err="1">
                <a:solidFill>
                  <a:schemeClr val="accent1">
                    <a:lumMod val="75000"/>
                  </a:schemeClr>
                </a:solidFill>
                <a:latin typeface="Sitka Banner" pitchFamily="2" charset="0"/>
              </a:rPr>
              <a:t>тушунчаси</a:t>
            </a:r>
            <a:r>
              <a:rPr lang="ru-RU" dirty="0">
                <a:solidFill>
                  <a:schemeClr val="accent1">
                    <a:lumMod val="75000"/>
                  </a:schemeClr>
                </a:solidFill>
                <a:latin typeface="Sitka Banner" pitchFamily="2" charset="0"/>
              </a:rPr>
              <a:t>.</a:t>
            </a:r>
          </a:p>
          <a:p>
            <a:endParaRPr lang="en-US" dirty="0">
              <a:solidFill>
                <a:schemeClr val="accent1">
                  <a:lumMod val="75000"/>
                </a:schemeClr>
              </a:solidFill>
              <a:latin typeface="Sitka Banner" pitchFamily="2" charset="0"/>
            </a:endParaRPr>
          </a:p>
          <a:p>
            <a:r>
              <a:rPr lang="ru-RU" dirty="0">
                <a:solidFill>
                  <a:schemeClr val="accent1">
                    <a:lumMod val="75000"/>
                  </a:schemeClr>
                </a:solidFill>
                <a:latin typeface="Sitka Banner" pitchFamily="2" charset="0"/>
              </a:rPr>
              <a:t>2. </a:t>
            </a:r>
            <a:r>
              <a:rPr lang="ru-RU" dirty="0" err="1">
                <a:solidFill>
                  <a:schemeClr val="accent1">
                    <a:lumMod val="75000"/>
                  </a:schemeClr>
                </a:solidFill>
                <a:latin typeface="Sitka Banner" pitchFamily="2" charset="0"/>
              </a:rPr>
              <a:t>Мижозларининг</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ташқи</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савдо</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фаолияти</a:t>
            </a:r>
            <a:r>
              <a:rPr lang="ru-RU" dirty="0">
                <a:solidFill>
                  <a:schemeClr val="accent1">
                    <a:lumMod val="75000"/>
                  </a:schemeClr>
                </a:solidFill>
                <a:latin typeface="Sitka Banner" pitchFamily="2" charset="0"/>
              </a:rPr>
              <a:t>.</a:t>
            </a:r>
          </a:p>
          <a:p>
            <a:endParaRPr lang="en-US" dirty="0">
              <a:solidFill>
                <a:schemeClr val="accent1">
                  <a:lumMod val="75000"/>
                </a:schemeClr>
              </a:solidFill>
              <a:latin typeface="Sitka Banner" pitchFamily="2" charset="0"/>
            </a:endParaRPr>
          </a:p>
          <a:p>
            <a:r>
              <a:rPr lang="ru-RU" dirty="0">
                <a:solidFill>
                  <a:schemeClr val="accent1">
                    <a:lumMod val="75000"/>
                  </a:schemeClr>
                </a:solidFill>
                <a:latin typeface="Sitka Banner" pitchFamily="2" charset="0"/>
              </a:rPr>
              <a:t>3. </a:t>
            </a:r>
            <a:r>
              <a:rPr lang="ru-RU" dirty="0" err="1">
                <a:solidFill>
                  <a:schemeClr val="accent1">
                    <a:lumMod val="75000"/>
                  </a:schemeClr>
                </a:solidFill>
                <a:latin typeface="Sitka Banner" pitchFamily="2" charset="0"/>
              </a:rPr>
              <a:t>Хорижий</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давлат</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валюталари</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ва</a:t>
            </a:r>
            <a:r>
              <a:rPr lang="ru-RU" dirty="0">
                <a:solidFill>
                  <a:schemeClr val="accent1">
                    <a:lumMod val="75000"/>
                  </a:schemeClr>
                </a:solidFill>
                <a:latin typeface="Sitka Banner" pitchFamily="2" charset="0"/>
              </a:rPr>
              <a:t> конвертация </a:t>
            </a:r>
            <a:r>
              <a:rPr lang="ru-RU" dirty="0" err="1">
                <a:solidFill>
                  <a:schemeClr val="accent1">
                    <a:lumMod val="75000"/>
                  </a:schemeClr>
                </a:solidFill>
                <a:latin typeface="Sitka Banner" pitchFamily="2" charset="0"/>
              </a:rPr>
              <a:t>амалиёти</a:t>
            </a:r>
            <a:r>
              <a:rPr lang="ru-RU" dirty="0">
                <a:solidFill>
                  <a:schemeClr val="accent1">
                    <a:lumMod val="75000"/>
                  </a:schemeClr>
                </a:solidFill>
                <a:latin typeface="Sitka Banner" pitchFamily="2" charset="0"/>
              </a:rPr>
              <a:t>.</a:t>
            </a:r>
          </a:p>
          <a:p>
            <a:endParaRPr lang="en-US" dirty="0">
              <a:solidFill>
                <a:schemeClr val="accent1">
                  <a:lumMod val="75000"/>
                </a:schemeClr>
              </a:solidFill>
              <a:latin typeface="Sitka Banner" pitchFamily="2" charset="0"/>
            </a:endParaRPr>
          </a:p>
          <a:p>
            <a:r>
              <a:rPr lang="ru-RU" dirty="0">
                <a:solidFill>
                  <a:schemeClr val="accent1">
                    <a:lumMod val="75000"/>
                  </a:schemeClr>
                </a:solidFill>
                <a:latin typeface="Sitka Banner" pitchFamily="2" charset="0"/>
              </a:rPr>
              <a:t>4. </a:t>
            </a:r>
            <a:r>
              <a:rPr lang="ru-RU" dirty="0" err="1">
                <a:solidFill>
                  <a:schemeClr val="accent1">
                    <a:lumMod val="75000"/>
                  </a:schemeClr>
                </a:solidFill>
                <a:latin typeface="Sitka Banner" pitchFamily="2" charset="0"/>
              </a:rPr>
              <a:t>Мижозларнинг</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ташқи</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савдо</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фаолияти</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жараёнида</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томонларнинг</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ўзаро</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хисоб-китоблари</a:t>
            </a:r>
            <a:r>
              <a:rPr lang="ru-RU" dirty="0">
                <a:solidFill>
                  <a:schemeClr val="accent1">
                    <a:lumMod val="75000"/>
                  </a:schemeClr>
                </a:solidFill>
                <a:latin typeface="Sitka Banner" pitchFamily="2" charset="0"/>
              </a:rPr>
              <a:t>.</a:t>
            </a:r>
          </a:p>
          <a:p>
            <a:endParaRPr lang="en-US" dirty="0">
              <a:solidFill>
                <a:schemeClr val="accent1">
                  <a:lumMod val="75000"/>
                </a:schemeClr>
              </a:solidFill>
              <a:latin typeface="Sitka Banner" pitchFamily="2" charset="0"/>
            </a:endParaRPr>
          </a:p>
          <a:p>
            <a:r>
              <a:rPr lang="ru-RU" dirty="0">
                <a:solidFill>
                  <a:schemeClr val="accent1">
                    <a:lumMod val="75000"/>
                  </a:schemeClr>
                </a:solidFill>
                <a:latin typeface="Sitka Banner" pitchFamily="2" charset="0"/>
              </a:rPr>
              <a:t>5. </a:t>
            </a:r>
            <a:r>
              <a:rPr lang="ru-RU" dirty="0" err="1">
                <a:solidFill>
                  <a:schemeClr val="accent1">
                    <a:lumMod val="75000"/>
                  </a:schemeClr>
                </a:solidFill>
                <a:latin typeface="Sitka Banner" pitchFamily="2" charset="0"/>
              </a:rPr>
              <a:t>Банкнинг</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халқаро</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муносабатлари</a:t>
            </a:r>
            <a:r>
              <a:rPr lang="en-US" dirty="0">
                <a:solidFill>
                  <a:schemeClr val="accent1">
                    <a:lumMod val="75000"/>
                  </a:schemeClr>
                </a:solidFill>
                <a:latin typeface="Sitka Banner" pitchFamily="2" charset="0"/>
              </a:rPr>
              <a:t>.</a:t>
            </a:r>
            <a:endParaRPr lang="ru-RU" dirty="0">
              <a:solidFill>
                <a:schemeClr val="accent1">
                  <a:lumMod val="75000"/>
                </a:schemeClr>
              </a:solidFill>
              <a:latin typeface="Sitka Banner" pitchFamily="2" charset="0"/>
            </a:endParaRPr>
          </a:p>
          <a:p>
            <a:endParaRPr lang="en-US" dirty="0">
              <a:solidFill>
                <a:schemeClr val="accent1">
                  <a:lumMod val="75000"/>
                </a:schemeClr>
              </a:solidFill>
              <a:latin typeface="Sitka Banner" pitchFamily="2" charset="0"/>
            </a:endParaRPr>
          </a:p>
          <a:p>
            <a:r>
              <a:rPr lang="ru-RU" dirty="0">
                <a:solidFill>
                  <a:schemeClr val="accent1">
                    <a:lumMod val="75000"/>
                  </a:schemeClr>
                </a:solidFill>
                <a:latin typeface="Sitka Banner" pitchFamily="2" charset="0"/>
              </a:rPr>
              <a:t>6. </a:t>
            </a:r>
            <a:r>
              <a:rPr lang="ru-RU" dirty="0" err="1">
                <a:solidFill>
                  <a:schemeClr val="accent1">
                    <a:lumMod val="75000"/>
                  </a:schemeClr>
                </a:solidFill>
                <a:latin typeface="Sitka Banner" pitchFamily="2" charset="0"/>
              </a:rPr>
              <a:t>Савдони</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молиялаштириш</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ва</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документар</a:t>
            </a:r>
            <a:r>
              <a:rPr lang="ru-RU" dirty="0">
                <a:solidFill>
                  <a:schemeClr val="accent1">
                    <a:lumMod val="75000"/>
                  </a:schemeClr>
                </a:solidFill>
                <a:latin typeface="Sitka Banner" pitchFamily="2" charset="0"/>
              </a:rPr>
              <a:t> </a:t>
            </a:r>
            <a:r>
              <a:rPr lang="ru-RU" dirty="0" err="1">
                <a:solidFill>
                  <a:schemeClr val="accent1">
                    <a:lumMod val="75000"/>
                  </a:schemeClr>
                </a:solidFill>
                <a:latin typeface="Sitka Banner" pitchFamily="2" charset="0"/>
              </a:rPr>
              <a:t>амалиётлар</a:t>
            </a:r>
            <a:r>
              <a:rPr lang="en-US" dirty="0">
                <a:solidFill>
                  <a:schemeClr val="accent1">
                    <a:lumMod val="75000"/>
                  </a:schemeClr>
                </a:solidFill>
                <a:latin typeface="Sitka Banner" pitchFamily="2" charset="0"/>
              </a:rPr>
              <a:t>.</a:t>
            </a:r>
          </a:p>
        </p:txBody>
      </p:sp>
    </p:spTree>
    <p:extLst>
      <p:ext uri="{BB962C8B-B14F-4D97-AF65-F5344CB8AC3E}">
        <p14:creationId xmlns:p14="http://schemas.microsoft.com/office/powerpoint/2010/main" val="2063306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3</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aphicFrame>
        <p:nvGraphicFramePr>
          <p:cNvPr id="5" name="Схема 4"/>
          <p:cNvGraphicFramePr/>
          <p:nvPr>
            <p:extLst>
              <p:ext uri="{D42A27DB-BD31-4B8C-83A1-F6EECF244321}">
                <p14:modId xmlns:p14="http://schemas.microsoft.com/office/powerpoint/2010/main" val="3287012284"/>
              </p:ext>
            </p:extLst>
          </p:nvPr>
        </p:nvGraphicFramePr>
        <p:xfrm>
          <a:off x="3275856" y="1628800"/>
          <a:ext cx="5447928" cy="4784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611560" y="3212976"/>
            <a:ext cx="2880320" cy="2585323"/>
          </a:xfrm>
          <a:prstGeom prst="rect">
            <a:avLst/>
          </a:prstGeom>
          <a:noFill/>
        </p:spPr>
        <p:txBody>
          <a:bodyPr wrap="square" rtlCol="0">
            <a:spAutoFit/>
          </a:bodyPr>
          <a:lstStyle/>
          <a:p>
            <a:r>
              <a:rPr lang="uz-Cyrl-UZ" dirty="0">
                <a:solidFill>
                  <a:schemeClr val="accent1">
                    <a:lumMod val="75000"/>
                  </a:schemeClr>
                </a:solidFill>
                <a:latin typeface="Sitka Banner" pitchFamily="2" charset="0"/>
              </a:rPr>
              <a:t>ТИФ – бу ташкилотларнинг жахон бозорларида ишлаш йўналиши бўлиб, у қуйидаги функсияларни ўз ичига олади: </a:t>
            </a:r>
          </a:p>
          <a:p>
            <a:pPr marL="285750" indent="-285750">
              <a:buFontTx/>
              <a:buChar char="-"/>
            </a:pPr>
            <a:r>
              <a:rPr lang="uz-Cyrl-UZ" dirty="0">
                <a:solidFill>
                  <a:schemeClr val="accent1">
                    <a:lumMod val="75000"/>
                  </a:schemeClr>
                </a:solidFill>
                <a:latin typeface="Sitka Banner" pitchFamily="2" charset="0"/>
              </a:rPr>
              <a:t>ташқи иқтисодий стратегияни;</a:t>
            </a:r>
          </a:p>
          <a:p>
            <a:pPr marL="285750" indent="-285750">
              <a:buFontTx/>
              <a:buChar char="-"/>
            </a:pPr>
            <a:r>
              <a:rPr lang="uz-Cyrl-UZ" dirty="0">
                <a:solidFill>
                  <a:schemeClr val="accent1">
                    <a:lumMod val="75000"/>
                  </a:schemeClr>
                </a:solidFill>
                <a:latin typeface="Sitka Banner" pitchFamily="2" charset="0"/>
              </a:rPr>
              <a:t>ишлаш шакллари; </a:t>
            </a:r>
          </a:p>
          <a:p>
            <a:pPr marL="285750" indent="-285750">
              <a:buFontTx/>
              <a:buChar char="-"/>
            </a:pPr>
            <a:r>
              <a:rPr lang="uz-Cyrl-UZ" dirty="0">
                <a:solidFill>
                  <a:schemeClr val="accent1">
                    <a:lumMod val="75000"/>
                  </a:schemeClr>
                </a:solidFill>
                <a:latin typeface="Sitka Banner" pitchFamily="2" charset="0"/>
              </a:rPr>
              <a:t>ишлаш усуллари.</a:t>
            </a:r>
            <a:endParaRPr lang="ru-RU" dirty="0">
              <a:solidFill>
                <a:schemeClr val="accent1">
                  <a:lumMod val="75000"/>
                </a:schemeClr>
              </a:solidFill>
              <a:latin typeface="Sitka Banner" pitchFamily="2" charset="0"/>
            </a:endParaRPr>
          </a:p>
        </p:txBody>
      </p:sp>
    </p:spTree>
    <p:extLst>
      <p:ext uri="{BB962C8B-B14F-4D97-AF65-F5344CB8AC3E}">
        <p14:creationId xmlns:p14="http://schemas.microsoft.com/office/powerpoint/2010/main" val="680509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4</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aphicFrame>
        <p:nvGraphicFramePr>
          <p:cNvPr id="4" name="Схема 3"/>
          <p:cNvGraphicFramePr/>
          <p:nvPr>
            <p:extLst>
              <p:ext uri="{D42A27DB-BD31-4B8C-83A1-F6EECF244321}">
                <p14:modId xmlns:p14="http://schemas.microsoft.com/office/powerpoint/2010/main" val="720187530"/>
              </p:ext>
            </p:extLst>
          </p:nvPr>
        </p:nvGraphicFramePr>
        <p:xfrm>
          <a:off x="1307976" y="1772816"/>
          <a:ext cx="6576392"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Рисунок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3888" y="2564904"/>
            <a:ext cx="710220" cy="502481"/>
          </a:xfrm>
          <a:prstGeom prst="rect">
            <a:avLst/>
          </a:prstGeom>
          <a:ln>
            <a:noFill/>
          </a:ln>
          <a:effectLst>
            <a:softEdge rad="112500"/>
          </a:effectLst>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60032" y="2564904"/>
            <a:ext cx="710220" cy="502481"/>
          </a:xfrm>
          <a:prstGeom prst="rect">
            <a:avLst/>
          </a:prstGeom>
          <a:ln>
            <a:noFill/>
          </a:ln>
          <a:effectLst>
            <a:softEdge rad="112500"/>
          </a:effectLst>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27784" y="3575553"/>
            <a:ext cx="710220" cy="502481"/>
          </a:xfrm>
          <a:prstGeom prst="rect">
            <a:avLst/>
          </a:prstGeom>
          <a:ln>
            <a:noFill/>
          </a:ln>
          <a:effectLst>
            <a:softEdge rad="112500"/>
          </a:effectLst>
        </p:spPr>
      </p:pic>
      <p:pic>
        <p:nvPicPr>
          <p:cNvPr id="8" name="Рисунок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24128" y="3516449"/>
            <a:ext cx="827585" cy="620688"/>
          </a:xfrm>
          <a:prstGeom prst="rect">
            <a:avLst/>
          </a:prstGeom>
          <a:ln>
            <a:noFill/>
          </a:ln>
          <a:effectLst>
            <a:softEdge rad="112500"/>
          </a:effectLst>
        </p:spPr>
      </p:pic>
      <p:pic>
        <p:nvPicPr>
          <p:cNvPr id="12" name="Рисунок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81735" y="4941168"/>
            <a:ext cx="827585" cy="620688"/>
          </a:xfrm>
          <a:prstGeom prst="rect">
            <a:avLst/>
          </a:prstGeom>
          <a:ln>
            <a:noFill/>
          </a:ln>
          <a:effectLst>
            <a:softEdge rad="112500"/>
          </a:effectLst>
        </p:spPr>
      </p:pic>
      <p:pic>
        <p:nvPicPr>
          <p:cNvPr id="13" name="Рисунок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58191" y="5157192"/>
            <a:ext cx="827585" cy="620688"/>
          </a:xfrm>
          <a:prstGeom prst="rect">
            <a:avLst/>
          </a:prstGeom>
          <a:ln>
            <a:noFill/>
          </a:ln>
          <a:effectLst>
            <a:softEdge rad="112500"/>
          </a:effectLst>
        </p:spPr>
      </p:pic>
      <p:pic>
        <p:nvPicPr>
          <p:cNvPr id="14" name="Рисунок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82030" y="4941168"/>
            <a:ext cx="827585" cy="620688"/>
          </a:xfrm>
          <a:prstGeom prst="rect">
            <a:avLst/>
          </a:prstGeom>
          <a:ln>
            <a:noFill/>
          </a:ln>
          <a:effectLst>
            <a:softEdge rad="112500"/>
          </a:effectLst>
        </p:spPr>
      </p:pic>
    </p:spTree>
    <p:extLst>
      <p:ext uri="{BB962C8B-B14F-4D97-AF65-F5344CB8AC3E}">
        <p14:creationId xmlns:p14="http://schemas.microsoft.com/office/powerpoint/2010/main" val="1890891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5</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sp>
        <p:nvSpPr>
          <p:cNvPr id="5" name="Стрелка: вниз 4">
            <a:extLst>
              <a:ext uri="{FF2B5EF4-FFF2-40B4-BE49-F238E27FC236}">
                <a16:creationId xmlns:a16="http://schemas.microsoft.com/office/drawing/2014/main" xmlns="" id="{F6ABEC25-F2DD-6555-5189-16B044440FE6}"/>
              </a:ext>
            </a:extLst>
          </p:cNvPr>
          <p:cNvSpPr/>
          <p:nvPr/>
        </p:nvSpPr>
        <p:spPr>
          <a:xfrm>
            <a:off x="611560" y="1988840"/>
            <a:ext cx="8075240" cy="3744416"/>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1400" dirty="0"/>
          </a:p>
          <a:p>
            <a:pPr algn="ctr"/>
            <a:r>
              <a:rPr lang="en-US" sz="1400" dirty="0" err="1"/>
              <a:t>Inkoterms</a:t>
            </a:r>
            <a:r>
              <a:rPr lang="en-US" sz="1400" dirty="0"/>
              <a:t> (</a:t>
            </a:r>
            <a:r>
              <a:rPr lang="en-US" sz="1400" dirty="0" err="1"/>
              <a:t>inglizcha</a:t>
            </a:r>
            <a:r>
              <a:rPr lang="en-US" sz="1400" dirty="0"/>
              <a:t> Incoterms, </a:t>
            </a:r>
            <a:r>
              <a:rPr lang="en-US" sz="1400" b="0" i="1" dirty="0">
                <a:solidFill>
                  <a:srgbClr val="202122"/>
                </a:solidFill>
                <a:effectLst/>
                <a:latin typeface="Arial" panose="020B0604020202020204" pitchFamily="34" charset="0"/>
              </a:rPr>
              <a:t>International commercial terms</a:t>
            </a:r>
            <a:r>
              <a:rPr lang="en-US" sz="1400" dirty="0"/>
              <a:t>) - </a:t>
            </a:r>
            <a:r>
              <a:rPr lang="en-US" sz="1400" dirty="0" err="1"/>
              <a:t>xususiy</a:t>
            </a:r>
            <a:r>
              <a:rPr lang="en-US" sz="1400" dirty="0"/>
              <a:t> </a:t>
            </a:r>
            <a:r>
              <a:rPr lang="en-US" sz="1400" dirty="0" err="1"/>
              <a:t>xarakterdagi</a:t>
            </a:r>
            <a:r>
              <a:rPr lang="en-US" sz="1400" dirty="0"/>
              <a:t> </a:t>
            </a:r>
            <a:r>
              <a:rPr lang="en-US" sz="1400" dirty="0" err="1"/>
              <a:t>tashqi</a:t>
            </a:r>
            <a:r>
              <a:rPr lang="en-US" sz="1400" dirty="0"/>
              <a:t> </a:t>
            </a:r>
            <a:r>
              <a:rPr lang="en-US" sz="1400" dirty="0" err="1"/>
              <a:t>savdo</a:t>
            </a:r>
            <a:r>
              <a:rPr lang="en-US" sz="1400" dirty="0"/>
              <a:t> </a:t>
            </a:r>
            <a:r>
              <a:rPr lang="en-US" sz="1400" dirty="0" err="1"/>
              <a:t>sohasida</a:t>
            </a:r>
            <a:r>
              <a:rPr lang="en-US" sz="1400" dirty="0"/>
              <a:t> </a:t>
            </a:r>
            <a:r>
              <a:rPr lang="en-US" sz="1400" dirty="0" err="1"/>
              <a:t>eng</a:t>
            </a:r>
            <a:r>
              <a:rPr lang="en-US" sz="1400" dirty="0"/>
              <a:t> </a:t>
            </a:r>
            <a:r>
              <a:rPr lang="en-US" sz="1400" dirty="0" err="1"/>
              <a:t>ko'p</a:t>
            </a:r>
            <a:r>
              <a:rPr lang="en-US" sz="1400" dirty="0"/>
              <a:t> </a:t>
            </a:r>
            <a:r>
              <a:rPr lang="en-US" sz="1400" dirty="0" err="1"/>
              <a:t>qo'llaniladigan</a:t>
            </a:r>
            <a:r>
              <a:rPr lang="en-US" sz="1400" dirty="0"/>
              <a:t> </a:t>
            </a:r>
            <a:r>
              <a:rPr lang="en-US" sz="1400" dirty="0" err="1"/>
              <a:t>savdo</a:t>
            </a:r>
            <a:r>
              <a:rPr lang="en-US" sz="1400" dirty="0"/>
              <a:t> </a:t>
            </a:r>
            <a:r>
              <a:rPr lang="en-US" sz="1400" dirty="0" err="1"/>
              <a:t>atamalarining</a:t>
            </a:r>
            <a:r>
              <a:rPr lang="en-US" sz="1400" dirty="0"/>
              <a:t> </a:t>
            </a:r>
            <a:r>
              <a:rPr lang="en-US" sz="1400" dirty="0" err="1"/>
              <a:t>bir</a:t>
            </a:r>
            <a:r>
              <a:rPr lang="en-US" sz="1400" dirty="0"/>
              <a:t> </a:t>
            </a:r>
            <a:r>
              <a:rPr lang="en-US" sz="1400" dirty="0" err="1"/>
              <a:t>ma'noli</a:t>
            </a:r>
            <a:r>
              <a:rPr lang="en-US" sz="1400" dirty="0"/>
              <a:t> </a:t>
            </a:r>
            <a:r>
              <a:rPr lang="en-US" sz="1400" dirty="0" err="1"/>
              <a:t>talqinini</a:t>
            </a:r>
            <a:r>
              <a:rPr lang="en-US" sz="1400" dirty="0"/>
              <a:t> </a:t>
            </a:r>
            <a:r>
              <a:rPr lang="en-US" sz="1400" dirty="0" err="1"/>
              <a:t>ta'minlovchi</a:t>
            </a:r>
            <a:r>
              <a:rPr lang="en-US" sz="1400" dirty="0"/>
              <a:t> </a:t>
            </a:r>
            <a:r>
              <a:rPr lang="en-US" sz="1400" dirty="0" err="1"/>
              <a:t>lug'at</a:t>
            </a:r>
            <a:r>
              <a:rPr lang="en-US" sz="1400" dirty="0"/>
              <a:t> </a:t>
            </a:r>
            <a:r>
              <a:rPr lang="en-US" sz="1400" dirty="0" err="1"/>
              <a:t>formatidagi</a:t>
            </a:r>
            <a:r>
              <a:rPr lang="en-US" sz="1400" dirty="0"/>
              <a:t> </a:t>
            </a:r>
            <a:r>
              <a:rPr lang="en-US" sz="1400" dirty="0" err="1"/>
              <a:t>xalqaro</a:t>
            </a:r>
            <a:r>
              <a:rPr lang="en-US" sz="1400" dirty="0"/>
              <a:t> </a:t>
            </a:r>
            <a:r>
              <a:rPr lang="en-US" sz="1400" dirty="0" err="1"/>
              <a:t>qoidalar</a:t>
            </a:r>
            <a:r>
              <a:rPr lang="en-US" sz="1400" dirty="0"/>
              <a:t>, </a:t>
            </a:r>
            <a:r>
              <a:rPr lang="en-US" sz="1400" dirty="0" err="1"/>
              <a:t>birinchi</a:t>
            </a:r>
            <a:r>
              <a:rPr lang="en-US" sz="1400" dirty="0"/>
              <a:t> </a:t>
            </a:r>
            <a:r>
              <a:rPr lang="en-US" sz="1400" dirty="0" err="1"/>
              <a:t>navbatda</a:t>
            </a:r>
            <a:r>
              <a:rPr lang="en-US" sz="1400" dirty="0"/>
              <a:t>, Franko </a:t>
            </a:r>
            <a:r>
              <a:rPr lang="en-US" sz="1400" dirty="0" err="1"/>
              <a:t>haqida</a:t>
            </a:r>
            <a:r>
              <a:rPr lang="en-US" sz="1400" dirty="0"/>
              <a:t> (</a:t>
            </a:r>
            <a:r>
              <a:rPr lang="en-US" sz="1400" dirty="0" err="1"/>
              <a:t>ing</a:t>
            </a:r>
            <a:r>
              <a:rPr lang="en-US" sz="1400" dirty="0"/>
              <a:t>. free - "</a:t>
            </a:r>
            <a:r>
              <a:rPr lang="en-US" sz="1400" dirty="0" err="1"/>
              <a:t>tozalash</a:t>
            </a:r>
            <a:r>
              <a:rPr lang="en-US" sz="1400" dirty="0"/>
              <a:t>") - </a:t>
            </a:r>
            <a:r>
              <a:rPr lang="en-US" sz="1400" dirty="0" err="1"/>
              <a:t>javobgarlikni</a:t>
            </a:r>
            <a:r>
              <a:rPr lang="en-US" sz="1400" dirty="0"/>
              <a:t> </a:t>
            </a:r>
            <a:r>
              <a:rPr lang="en-US" sz="1400" dirty="0" err="1"/>
              <a:t>sotuvchidan</a:t>
            </a:r>
            <a:r>
              <a:rPr lang="en-US" sz="1400" dirty="0"/>
              <a:t> </a:t>
            </a:r>
            <a:r>
              <a:rPr lang="en-US" sz="1400" dirty="0" err="1"/>
              <a:t>xaridorga</a:t>
            </a:r>
            <a:r>
              <a:rPr lang="en-US" sz="1400" dirty="0"/>
              <a:t> </a:t>
            </a:r>
            <a:r>
              <a:rPr lang="en-US" sz="1400" dirty="0" err="1"/>
              <a:t>o'tkazish</a:t>
            </a:r>
            <a:r>
              <a:rPr lang="en-US" sz="1400" dirty="0"/>
              <a:t> </a:t>
            </a:r>
            <a:r>
              <a:rPr lang="en-US" sz="1400" dirty="0" err="1"/>
              <a:t>joyi</a:t>
            </a:r>
            <a:r>
              <a:rPr lang="en-US" sz="1400" dirty="0"/>
              <a:t>. </a:t>
            </a:r>
            <a:r>
              <a:rPr lang="en-US" sz="1400" dirty="0" err="1"/>
              <a:t>Xalqaro</a:t>
            </a:r>
            <a:r>
              <a:rPr lang="en-US" sz="1400" dirty="0"/>
              <a:t> </a:t>
            </a:r>
            <a:r>
              <a:rPr lang="en-US" sz="1400" dirty="0" err="1"/>
              <a:t>savdo</a:t>
            </a:r>
            <a:r>
              <a:rPr lang="en-US" sz="1400" dirty="0"/>
              <a:t> </a:t>
            </a:r>
            <a:r>
              <a:rPr lang="en-US" sz="1400" dirty="0" err="1"/>
              <a:t>shartlari</a:t>
            </a:r>
            <a:r>
              <a:rPr lang="en-US" sz="1400" dirty="0"/>
              <a:t> - </a:t>
            </a:r>
            <a:r>
              <a:rPr lang="en-US" sz="1400" dirty="0" err="1"/>
              <a:t>xalqaro</a:t>
            </a:r>
            <a:r>
              <a:rPr lang="en-US" sz="1400" dirty="0"/>
              <a:t> </a:t>
            </a:r>
            <a:r>
              <a:rPr lang="en-US" sz="1400" dirty="0" err="1"/>
              <a:t>miqyosda</a:t>
            </a:r>
            <a:r>
              <a:rPr lang="en-US" sz="1400" dirty="0"/>
              <a:t> tan </a:t>
            </a:r>
            <a:r>
              <a:rPr lang="en-US" sz="1400" dirty="0" err="1"/>
              <a:t>olingan</a:t>
            </a:r>
            <a:r>
              <a:rPr lang="en-US" sz="1400" dirty="0"/>
              <a:t> </a:t>
            </a:r>
            <a:r>
              <a:rPr lang="en-US" sz="1400" dirty="0" err="1"/>
              <a:t>hujjatda</a:t>
            </a:r>
            <a:r>
              <a:rPr lang="en-US" sz="1400" dirty="0"/>
              <a:t> </a:t>
            </a:r>
            <a:r>
              <a:rPr lang="en-US" sz="1400" dirty="0" err="1"/>
              <a:t>oldindan</a:t>
            </a:r>
            <a:r>
              <a:rPr lang="en-US" sz="1400" dirty="0"/>
              <a:t> </a:t>
            </a:r>
            <a:r>
              <a:rPr lang="en-US" sz="1400" dirty="0" err="1"/>
              <a:t>belgilangan</a:t>
            </a:r>
            <a:r>
              <a:rPr lang="en-US" sz="1400" dirty="0"/>
              <a:t>, </a:t>
            </a:r>
            <a:r>
              <a:rPr lang="en-US" sz="1400" dirty="0" err="1"/>
              <a:t>xususan</a:t>
            </a:r>
            <a:r>
              <a:rPr lang="en-US" sz="1400" dirty="0"/>
              <a:t>, </a:t>
            </a:r>
            <a:r>
              <a:rPr lang="en-US" sz="1400" dirty="0" err="1"/>
              <a:t>Xalqaro</a:t>
            </a:r>
            <a:r>
              <a:rPr lang="en-US" sz="1400" dirty="0"/>
              <a:t> </a:t>
            </a:r>
            <a:r>
              <a:rPr lang="en-US" sz="1400" dirty="0" err="1"/>
              <a:t>savdo</a:t>
            </a:r>
            <a:r>
              <a:rPr lang="en-US" sz="1400" dirty="0"/>
              <a:t> </a:t>
            </a:r>
            <a:r>
              <a:rPr lang="en-US" sz="1400" dirty="0" err="1"/>
              <a:t>palatasi</a:t>
            </a:r>
            <a:r>
              <a:rPr lang="en-US" sz="1400" dirty="0"/>
              <a:t> </a:t>
            </a:r>
            <a:r>
              <a:rPr lang="en-US" sz="1400" dirty="0" err="1"/>
              <a:t>tomonidan</a:t>
            </a:r>
            <a:r>
              <a:rPr lang="en-US" sz="1400" dirty="0"/>
              <a:t> </a:t>
            </a:r>
            <a:r>
              <a:rPr lang="en-US" sz="1400" dirty="0" err="1"/>
              <a:t>ishlab</a:t>
            </a:r>
            <a:r>
              <a:rPr lang="en-US" sz="1400" dirty="0"/>
              <a:t> </a:t>
            </a:r>
            <a:r>
              <a:rPr lang="en-US" sz="1400" dirty="0" err="1"/>
              <a:t>chiqilgan</a:t>
            </a:r>
            <a:r>
              <a:rPr lang="en-US" sz="1400" dirty="0"/>
              <a:t> </a:t>
            </a:r>
            <a:r>
              <a:rPr lang="en-US" sz="1400" dirty="0" err="1"/>
              <a:t>standart</a:t>
            </a:r>
            <a:r>
              <a:rPr lang="en-US" sz="1400" dirty="0"/>
              <a:t> </a:t>
            </a:r>
            <a:r>
              <a:rPr lang="en-US" sz="1400" dirty="0" err="1"/>
              <a:t>oldi-sotdi</a:t>
            </a:r>
            <a:r>
              <a:rPr lang="en-US" sz="1400" dirty="0"/>
              <a:t> </a:t>
            </a:r>
            <a:r>
              <a:rPr lang="en-US" sz="1400" dirty="0" err="1"/>
              <a:t>shartnomasida</a:t>
            </a:r>
            <a:r>
              <a:rPr lang="en-US" sz="1400" dirty="0"/>
              <a:t> </a:t>
            </a:r>
            <a:r>
              <a:rPr lang="en-US" sz="1400" dirty="0" err="1"/>
              <a:t>qo'llaniladigan</a:t>
            </a:r>
            <a:r>
              <a:rPr lang="en-US" sz="1400" dirty="0"/>
              <a:t> </a:t>
            </a:r>
            <a:r>
              <a:rPr lang="en-US" sz="1400" dirty="0" err="1"/>
              <a:t>xalqaro</a:t>
            </a:r>
            <a:r>
              <a:rPr lang="en-US" sz="1400" dirty="0"/>
              <a:t> </a:t>
            </a:r>
            <a:r>
              <a:rPr lang="en-US" sz="1400" dirty="0" err="1"/>
              <a:t>oldi-sotdi</a:t>
            </a:r>
            <a:r>
              <a:rPr lang="en-US" sz="1400" dirty="0"/>
              <a:t> </a:t>
            </a:r>
            <a:r>
              <a:rPr lang="en-US" sz="1400" dirty="0" err="1"/>
              <a:t>shartnomalarining</a:t>
            </a:r>
            <a:r>
              <a:rPr lang="en-US" sz="1400" dirty="0"/>
              <a:t> </a:t>
            </a:r>
            <a:r>
              <a:rPr lang="en-US" sz="1400" dirty="0" err="1"/>
              <a:t>standart</a:t>
            </a:r>
            <a:r>
              <a:rPr lang="en-US" sz="1400" dirty="0"/>
              <a:t> </a:t>
            </a:r>
            <a:r>
              <a:rPr lang="en-US" sz="1400" dirty="0" err="1"/>
              <a:t>shartlari</a:t>
            </a:r>
            <a:r>
              <a:rPr lang="en-US" sz="1400" dirty="0"/>
              <a:t>.</a:t>
            </a:r>
            <a:endParaRPr lang="ru-RU" sz="1400" dirty="0"/>
          </a:p>
        </p:txBody>
      </p:sp>
    </p:spTree>
    <p:extLst>
      <p:ext uri="{BB962C8B-B14F-4D97-AF65-F5344CB8AC3E}">
        <p14:creationId xmlns:p14="http://schemas.microsoft.com/office/powerpoint/2010/main" val="4120019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6</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aphicFrame>
        <p:nvGraphicFramePr>
          <p:cNvPr id="5" name="Схема 4">
            <a:extLst>
              <a:ext uri="{FF2B5EF4-FFF2-40B4-BE49-F238E27FC236}">
                <a16:creationId xmlns:a16="http://schemas.microsoft.com/office/drawing/2014/main" xmlns="" id="{48215960-C0F2-8127-2944-ECA852BBB75D}"/>
              </a:ext>
            </a:extLst>
          </p:cNvPr>
          <p:cNvGraphicFramePr/>
          <p:nvPr>
            <p:extLst>
              <p:ext uri="{D42A27DB-BD31-4B8C-83A1-F6EECF244321}">
                <p14:modId xmlns:p14="http://schemas.microsoft.com/office/powerpoint/2010/main" val="2409068001"/>
              </p:ext>
            </p:extLst>
          </p:nvPr>
        </p:nvGraphicFramePr>
        <p:xfrm>
          <a:off x="467544" y="1525240"/>
          <a:ext cx="8219256" cy="49280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2794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7</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aphicFrame>
        <p:nvGraphicFramePr>
          <p:cNvPr id="4" name="Схема 3"/>
          <p:cNvGraphicFramePr/>
          <p:nvPr>
            <p:extLst>
              <p:ext uri="{D42A27DB-BD31-4B8C-83A1-F6EECF244321}">
                <p14:modId xmlns:p14="http://schemas.microsoft.com/office/powerpoint/2010/main" val="3990546389"/>
              </p:ext>
            </p:extLst>
          </p:nvPr>
        </p:nvGraphicFramePr>
        <p:xfrm>
          <a:off x="2411760" y="2564904"/>
          <a:ext cx="4079776" cy="3096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6174" y="3638674"/>
            <a:ext cx="1717634" cy="870446"/>
          </a:xfrm>
          <a:prstGeom prst="rect">
            <a:avLst/>
          </a:prstGeom>
        </p:spPr>
      </p:pic>
      <p:pic>
        <p:nvPicPr>
          <p:cNvPr id="7" name="Рисунок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156176" y="3573016"/>
            <a:ext cx="1728192" cy="934924"/>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3888" y="1700808"/>
            <a:ext cx="1717634" cy="870446"/>
          </a:xfrm>
          <a:prstGeom prst="rect">
            <a:avLst/>
          </a:prstGeom>
        </p:spPr>
      </p:pic>
      <p:pic>
        <p:nvPicPr>
          <p:cNvPr id="10" name="Рисунок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53330" y="5661248"/>
            <a:ext cx="1728192" cy="934924"/>
          </a:xfrm>
          <a:prstGeom prst="rect">
            <a:avLst/>
          </a:prstGeom>
        </p:spPr>
      </p:pic>
    </p:spTree>
    <p:extLst>
      <p:ext uri="{BB962C8B-B14F-4D97-AF65-F5344CB8AC3E}">
        <p14:creationId xmlns:p14="http://schemas.microsoft.com/office/powerpoint/2010/main" val="988958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8</a:t>
            </a:fld>
            <a:endParaRPr lang="ru-RU"/>
          </a:p>
        </p:txBody>
      </p:sp>
      <p:pic>
        <p:nvPicPr>
          <p:cNvPr id="3" name="Picture 2"/>
          <p:cNvPicPr>
            <a:picLocks noChangeAspect="1" noChangeArrowheads="1"/>
          </p:cNvPicPr>
          <p:nvPr/>
        </p:nvPicPr>
        <p:blipFill>
          <a:blip r:embed="rId2"/>
          <a:srcRect/>
          <a:stretch>
            <a:fillRect/>
          </a:stretch>
        </p:blipFill>
        <p:spPr bwMode="auto">
          <a:xfrm>
            <a:off x="-32" y="-27384"/>
            <a:ext cx="9144032" cy="6858000"/>
          </a:xfrm>
          <a:prstGeom prst="rect">
            <a:avLst/>
          </a:prstGeom>
          <a:noFill/>
          <a:ln w="9525">
            <a:noFill/>
            <a:miter lim="800000"/>
            <a:headEnd/>
            <a:tailEnd/>
          </a:ln>
          <a:effectLst/>
        </p:spPr>
      </p:pic>
      <p:graphicFrame>
        <p:nvGraphicFramePr>
          <p:cNvPr id="6" name="Схема 5">
            <a:extLst>
              <a:ext uri="{FF2B5EF4-FFF2-40B4-BE49-F238E27FC236}">
                <a16:creationId xmlns:a16="http://schemas.microsoft.com/office/drawing/2014/main" xmlns="" id="{26DFB4D0-4F3E-076A-5E6C-186DCA33BACE}"/>
              </a:ext>
            </a:extLst>
          </p:cNvPr>
          <p:cNvGraphicFramePr/>
          <p:nvPr>
            <p:extLst>
              <p:ext uri="{D42A27DB-BD31-4B8C-83A1-F6EECF244321}">
                <p14:modId xmlns:p14="http://schemas.microsoft.com/office/powerpoint/2010/main" val="3363256992"/>
              </p:ext>
            </p:extLst>
          </p:nvPr>
        </p:nvGraphicFramePr>
        <p:xfrm>
          <a:off x="323528" y="980728"/>
          <a:ext cx="8496944" cy="46853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xmlns="" id="{707632BE-274F-EF67-C99A-7BFCA693180E}"/>
              </a:ext>
            </a:extLst>
          </p:cNvPr>
          <p:cNvSpPr txBox="1"/>
          <p:nvPr/>
        </p:nvSpPr>
        <p:spPr>
          <a:xfrm>
            <a:off x="827584" y="3147065"/>
            <a:ext cx="1080120" cy="353943"/>
          </a:xfrm>
          <a:prstGeom prst="rect">
            <a:avLst/>
          </a:prstGeom>
          <a:noFill/>
        </p:spPr>
        <p:txBody>
          <a:bodyPr wrap="square" rtlCol="0">
            <a:spAutoFit/>
          </a:bodyPr>
          <a:lstStyle/>
          <a:p>
            <a:r>
              <a:rPr lang="en-US" sz="1700" dirty="0"/>
              <a:t>F</a:t>
            </a:r>
            <a:r>
              <a:rPr lang="uz-Latn-UZ" sz="1700" dirty="0"/>
              <a:t>yuchers</a:t>
            </a:r>
            <a:endParaRPr lang="ru-RU" sz="1700" dirty="0"/>
          </a:p>
        </p:txBody>
      </p:sp>
      <p:sp>
        <p:nvSpPr>
          <p:cNvPr id="5" name="TextBox 4">
            <a:extLst>
              <a:ext uri="{FF2B5EF4-FFF2-40B4-BE49-F238E27FC236}">
                <a16:creationId xmlns:a16="http://schemas.microsoft.com/office/drawing/2014/main" xmlns="" id="{26A4F66B-4774-3398-8D7A-1D93EB526712}"/>
              </a:ext>
            </a:extLst>
          </p:cNvPr>
          <p:cNvSpPr txBox="1"/>
          <p:nvPr/>
        </p:nvSpPr>
        <p:spPr>
          <a:xfrm>
            <a:off x="467544" y="1763524"/>
            <a:ext cx="1008112" cy="369332"/>
          </a:xfrm>
          <a:prstGeom prst="rect">
            <a:avLst/>
          </a:prstGeom>
          <a:noFill/>
        </p:spPr>
        <p:txBody>
          <a:bodyPr wrap="square" rtlCol="0">
            <a:spAutoFit/>
          </a:bodyPr>
          <a:lstStyle/>
          <a:p>
            <a:pPr algn="ctr"/>
            <a:r>
              <a:rPr lang="en-US" dirty="0"/>
              <a:t>SWAP</a:t>
            </a:r>
            <a:endParaRPr lang="ru-RU" dirty="0"/>
          </a:p>
        </p:txBody>
      </p:sp>
      <p:sp>
        <p:nvSpPr>
          <p:cNvPr id="15" name="Прямоугольник 14">
            <a:extLst>
              <a:ext uri="{FF2B5EF4-FFF2-40B4-BE49-F238E27FC236}">
                <a16:creationId xmlns:a16="http://schemas.microsoft.com/office/drawing/2014/main" xmlns="" id="{8DA4E1F8-783E-2628-1C72-0775C4B81A32}"/>
              </a:ext>
            </a:extLst>
          </p:cNvPr>
          <p:cNvSpPr/>
          <p:nvPr/>
        </p:nvSpPr>
        <p:spPr>
          <a:xfrm>
            <a:off x="2627784" y="5614218"/>
            <a:ext cx="6120680" cy="83911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050" dirty="0"/>
              <a:t>*</a:t>
            </a:r>
            <a:r>
              <a:rPr lang="uz-Latn-UZ" sz="1050" dirty="0"/>
              <a:t>Fyucherslarni birja ichida markazlashtirilgan o'zaro hisob-kitoblar bilan uyushgan bozorda sotiladigan standartlashtirilgan forvard (kechiktirilgan shartnoma) turi sifatida ko'rish mumkin. </a:t>
            </a:r>
            <a:endParaRPr lang="en-US" sz="1050" dirty="0"/>
          </a:p>
          <a:p>
            <a:pPr algn="ctr"/>
            <a:r>
              <a:rPr lang="uz-Latn-UZ" sz="1050" dirty="0"/>
              <a:t>Forvard va fyuchers shartnomalarining asosiy farqi shundaki, forvard shartnomasi sotuvchi va xaridor o'rtasida bir martalik bitim bo'lsa, fyuchers shartnomasi birjada sotiladigan takroriy taklifdir.</a:t>
            </a:r>
            <a:endParaRPr lang="ru-RU" sz="1050" dirty="0"/>
          </a:p>
        </p:txBody>
      </p:sp>
      <p:sp>
        <p:nvSpPr>
          <p:cNvPr id="20" name="TextBox 19">
            <a:extLst>
              <a:ext uri="{FF2B5EF4-FFF2-40B4-BE49-F238E27FC236}">
                <a16:creationId xmlns:a16="http://schemas.microsoft.com/office/drawing/2014/main" xmlns="" id="{FA96DD63-9AAC-8A66-3BAB-3FD5D0E878C5}"/>
              </a:ext>
            </a:extLst>
          </p:cNvPr>
          <p:cNvSpPr txBox="1"/>
          <p:nvPr/>
        </p:nvSpPr>
        <p:spPr>
          <a:xfrm>
            <a:off x="467544" y="4509120"/>
            <a:ext cx="1080120" cy="369332"/>
          </a:xfrm>
          <a:prstGeom prst="rect">
            <a:avLst/>
          </a:prstGeom>
          <a:noFill/>
        </p:spPr>
        <p:txBody>
          <a:bodyPr wrap="square" rtlCol="0">
            <a:spAutoFit/>
          </a:bodyPr>
          <a:lstStyle/>
          <a:p>
            <a:pPr lvl="0"/>
            <a:r>
              <a:rPr lang="uz-Latn-UZ" dirty="0"/>
              <a:t>Forvard</a:t>
            </a:r>
            <a:endParaRPr lang="ru-RU" dirty="0"/>
          </a:p>
        </p:txBody>
      </p:sp>
    </p:spTree>
    <p:extLst>
      <p:ext uri="{BB962C8B-B14F-4D97-AF65-F5344CB8AC3E}">
        <p14:creationId xmlns:p14="http://schemas.microsoft.com/office/powerpoint/2010/main" val="264719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9</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aphicFrame>
        <p:nvGraphicFramePr>
          <p:cNvPr id="5" name="Схема 4"/>
          <p:cNvGraphicFramePr/>
          <p:nvPr>
            <p:extLst>
              <p:ext uri="{D42A27DB-BD31-4B8C-83A1-F6EECF244321}">
                <p14:modId xmlns:p14="http://schemas.microsoft.com/office/powerpoint/2010/main" val="2788427961"/>
              </p:ext>
            </p:extLst>
          </p:nvPr>
        </p:nvGraphicFramePr>
        <p:xfrm>
          <a:off x="539552" y="1628800"/>
          <a:ext cx="7992888"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9148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B19B0651-EE4F-4900-A07F-96A6BFA9D0F0}" type="slidenum">
              <a:rPr lang="ru-RU" smtClean="0"/>
              <a:pPr/>
              <a:t>10</a:t>
            </a:fld>
            <a:endParaRPr lang="ru-RU"/>
          </a:p>
        </p:txBody>
      </p:sp>
      <p:pic>
        <p:nvPicPr>
          <p:cNvPr id="3" name="Picture 2"/>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sp>
        <p:nvSpPr>
          <p:cNvPr id="4" name="TextBox 3">
            <a:extLst>
              <a:ext uri="{FF2B5EF4-FFF2-40B4-BE49-F238E27FC236}">
                <a16:creationId xmlns:a16="http://schemas.microsoft.com/office/drawing/2014/main" xmlns="" id="{086197D3-4DFF-5102-5BC6-589976F3285E}"/>
              </a:ext>
            </a:extLst>
          </p:cNvPr>
          <p:cNvSpPr txBox="1"/>
          <p:nvPr/>
        </p:nvSpPr>
        <p:spPr>
          <a:xfrm>
            <a:off x="251520" y="1268760"/>
            <a:ext cx="4320480" cy="5632311"/>
          </a:xfrm>
          <a:prstGeom prst="rect">
            <a:avLst/>
          </a:prstGeom>
          <a:noFill/>
        </p:spPr>
        <p:txBody>
          <a:bodyPr wrap="square" rtlCol="0">
            <a:spAutoFit/>
          </a:bodyPr>
          <a:lstStyle/>
          <a:p>
            <a:r>
              <a:rPr lang="en-US" sz="750" dirty="0">
                <a:effectLst/>
                <a:latin typeface="Courier New" panose="02070309020205020404" pitchFamily="49" charset="0"/>
                <a:ea typeface="Calibri" panose="020F0502020204030204" pitchFamily="34" charset="0"/>
                <a:cs typeface="Times New Roman" panose="02020603050405020304" pitchFamily="18" charset="0"/>
              </a:rPr>
              <a:t>--------------------------- Message Header -------------------------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Swift Input                   : FIN 700 Issue of a Documentary Credit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ru-RU" sz="750" dirty="0">
                <a:effectLst/>
                <a:latin typeface="Courier New" panose="02070309020205020404" pitchFamily="49" charset="0"/>
                <a:ea typeface="Calibri" panose="020F0502020204030204" pitchFamily="34" charset="0"/>
                <a:cs typeface="Times New Roman" panose="02020603050405020304" pitchFamily="18" charset="0"/>
              </a:rPr>
              <a:t>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Sender   : TUROUZ22XXX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JSC TURONBANK</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TASHKENT UZ</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Receiver : BKCHCNBJXXX</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BANK OF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(HEAD OFFICE)</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BEIJING CN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Message Text ---------------------------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ru-RU" sz="750" dirty="0">
                <a:effectLst/>
                <a:latin typeface="Courier New" panose="02070309020205020404" pitchFamily="49" charset="0"/>
                <a:ea typeface="Calibri" panose="020F0502020204030204" pitchFamily="34" charset="0"/>
                <a:cs typeface="Times New Roman" panose="02020603050405020304" pitchFamily="18" charset="0"/>
              </a:rPr>
              <a:t>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27: Sequence of Total</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1/1</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40A: Form of Documentary Credit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IRREVOCABLE</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20: Documentary Credit Number</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LCIMXXXXX</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31C: Date of Issue</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210422</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40E: Applicable Rules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UCP LATEST VERSION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31D: Date and Place of Expiry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211019TASHKENT,UZBEKISTAN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50: Applicant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LLC THE BEST COMPANY IN UZBEKISTAN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UZBEKISTAN, SAMARKAND REGION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59: Beneficiary - Name &amp; Address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/123456789</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LLC THE BEST COMPANY IN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BEIJING,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32B: Currency Code, Amount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Currency       : USD (US DOLLAR)</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Amount         :                #100 000 000,00#</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41A: Available With...By... - FI BIC</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TUROUZ22</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JSC TURONBANK</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TASHKENT  UZ</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BY PAYMENT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43P: Partial Shipments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ALLOWED</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43T: </a:t>
            </a:r>
            <a:r>
              <a:rPr lang="en-US" sz="750" dirty="0" err="1">
                <a:effectLst/>
                <a:latin typeface="Courier New" panose="02070309020205020404" pitchFamily="49" charset="0"/>
                <a:ea typeface="Calibri" panose="020F0502020204030204" pitchFamily="34" charset="0"/>
                <a:cs typeface="Times New Roman" panose="02020603050405020304" pitchFamily="18" charset="0"/>
              </a:rPr>
              <a:t>Transhipment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NOT ALLOWED</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44A: Pl of </a:t>
            </a:r>
            <a:r>
              <a:rPr lang="en-US" sz="750" dirty="0" err="1">
                <a:effectLst/>
                <a:latin typeface="Courier New" panose="02070309020205020404" pitchFamily="49" charset="0"/>
                <a:ea typeface="Calibri" panose="020F0502020204030204" pitchFamily="34" charset="0"/>
                <a:cs typeface="Times New Roman" panose="02020603050405020304" pitchFamily="18" charset="0"/>
              </a:rPr>
              <a:t>Tking</a:t>
            </a:r>
            <a:r>
              <a:rPr lang="en-US" sz="750" dirty="0">
                <a:effectLst/>
                <a:latin typeface="Courier New" panose="02070309020205020404" pitchFamily="49" charset="0"/>
                <a:ea typeface="Calibri" panose="020F0502020204030204" pitchFamily="34" charset="0"/>
                <a:cs typeface="Times New Roman" panose="02020603050405020304" pitchFamily="18" charset="0"/>
              </a:rPr>
              <a:t> in </a:t>
            </a:r>
            <a:r>
              <a:rPr lang="en-US" sz="750" dirty="0" err="1">
                <a:effectLst/>
                <a:latin typeface="Courier New" panose="02070309020205020404" pitchFamily="49" charset="0"/>
                <a:ea typeface="Calibri" panose="020F0502020204030204" pitchFamily="34" charset="0"/>
                <a:cs typeface="Times New Roman" panose="02020603050405020304" pitchFamily="18" charset="0"/>
              </a:rPr>
              <a:t>Chrg</a:t>
            </a:r>
            <a:r>
              <a:rPr lang="en-US" sz="750" dirty="0">
                <a:effectLst/>
                <a:latin typeface="Courier New" panose="02070309020205020404" pitchFamily="49" charset="0"/>
                <a:ea typeface="Calibri" panose="020F0502020204030204" pitchFamily="34" charset="0"/>
                <a:cs typeface="Times New Roman" panose="02020603050405020304" pitchFamily="18" charset="0"/>
              </a:rPr>
              <a:t> / of </a:t>
            </a:r>
            <a:r>
              <a:rPr lang="en-US" sz="750" dirty="0" err="1">
                <a:effectLst/>
                <a:latin typeface="Courier New" panose="02070309020205020404" pitchFamily="49" charset="0"/>
                <a:ea typeface="Calibri" panose="020F0502020204030204" pitchFamily="34" charset="0"/>
                <a:cs typeface="Times New Roman" panose="02020603050405020304" pitchFamily="18" charset="0"/>
              </a:rPr>
              <a:t>Rceipt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endParaRPr lang="ru-RU" sz="750" dirty="0"/>
          </a:p>
        </p:txBody>
      </p:sp>
      <p:sp>
        <p:nvSpPr>
          <p:cNvPr id="6" name="TextBox 5">
            <a:extLst>
              <a:ext uri="{FF2B5EF4-FFF2-40B4-BE49-F238E27FC236}">
                <a16:creationId xmlns:a16="http://schemas.microsoft.com/office/drawing/2014/main" xmlns="" id="{C2FD2022-9E92-B770-B9FF-BC7B29AEA3F8}"/>
              </a:ext>
            </a:extLst>
          </p:cNvPr>
          <p:cNvSpPr txBox="1"/>
          <p:nvPr/>
        </p:nvSpPr>
        <p:spPr>
          <a:xfrm>
            <a:off x="4697760" y="1339889"/>
            <a:ext cx="4320480" cy="5401479"/>
          </a:xfrm>
          <a:prstGeom prst="rect">
            <a:avLst/>
          </a:prstGeom>
          <a:noFill/>
        </p:spPr>
        <p:txBody>
          <a:bodyPr wrap="square" rtlCol="0">
            <a:spAutoFit/>
          </a:bodyPr>
          <a:lstStyle/>
          <a:p>
            <a:r>
              <a:rPr lang="en-US" sz="750" dirty="0">
                <a:effectLst/>
                <a:latin typeface="Courier New" panose="02070309020205020404" pitchFamily="49" charset="0"/>
                <a:ea typeface="Calibri" panose="020F0502020204030204" pitchFamily="34" charset="0"/>
                <a:cs typeface="Times New Roman" panose="02020603050405020304" pitchFamily="18" charset="0"/>
              </a:rPr>
              <a:t> 44B: Pl of Final </a:t>
            </a:r>
            <a:r>
              <a:rPr lang="en-US" sz="750" dirty="0" err="1">
                <a:effectLst/>
                <a:latin typeface="Courier New" panose="02070309020205020404" pitchFamily="49" charset="0"/>
                <a:ea typeface="Calibri" panose="020F0502020204030204" pitchFamily="34" charset="0"/>
                <a:cs typeface="Times New Roman" panose="02020603050405020304" pitchFamily="18" charset="0"/>
              </a:rPr>
              <a:t>Dest</a:t>
            </a:r>
            <a:r>
              <a:rPr lang="en-US" sz="750" dirty="0">
                <a:effectLst/>
                <a:latin typeface="Courier New" panose="02070309020205020404" pitchFamily="49" charset="0"/>
                <a:ea typeface="Calibri" panose="020F0502020204030204" pitchFamily="34" charset="0"/>
                <a:cs typeface="Times New Roman" panose="02020603050405020304" pitchFamily="18" charset="0"/>
              </a:rPr>
              <a:t> / of Delivery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TASHKENT, UZBEKISTAN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44C: Latest Date of Shipment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210721</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45A: Description of Goods and/or Services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EQUIPMENT FOR SOMETHING ACCORDING TO CONTRACT NO.123 DD 29/01/2021</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CIP - TASHKENT TOV.STATION CODE 722 400, UZBEKISTAN ACCORDING TO INCOTERMS 2010</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46A: Documents Required</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1.INVOICE INDICATING LC NUMBER - 3 ORIGINAL;</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2.RAILWAY BILL ISSUED IN THE NAME OF THE CONSIGNEE - 1 COPY;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3.CERTIFICATE OF ORIGIN - 1 ORIGINAL AND 1 COPY;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4.CERTIFICATE OF QUALITY - 1 ORIGNAL AND 1 COPY: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5.PACKING LIST - 3 COPIES;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6.INSURANCE POLICY, COVERING 110 PERCENT OF CARGO INCLUDING ALL RISKS OF CARGO UNTILL DESTINATION-1 ORIGNAL.</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47A: Additional Conditions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1.Commissions: ALL BANKING CHARGES ARE FOR APPLICANT'S ACCOUNT EXCEPT COMISSIONS AND CHARGES IN THE TERRITORY OF CHINA.  </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AMENDMENT FEES, IF ANY, ARE FOR THE ACCOUNT OF INITIATING PARTY.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2.Commission for discrepancies: FOR BENEFICIARY'S ACCOUNT.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3.Documents presentation language:  ENGLISH.</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4.Consignor: LLC THE BEST COMPANY IN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5.Consignee: LLC THE BEST COMPANY IN UZBEKISTAN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6.Presentation period of documents: 10 DAYS AFTER SHIPMENT BUT WITHIN THE VALIDITY OF L/C</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7.IF DOCUMENTS ARE PRESENTED WITH DISCREPANCY(IES), PAYMENT TO BE EFFECTED AGAINST APPLICANT'S ACCEPTANCE AND IN THAT CASE OUR            DISRCREPANCY FEE UZS 500.000,00 IN USD EQUIVALENT TO BE DEDUCTED FROM PROCEEDS;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49: Confirmation Instructions</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WITHOUT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57A: 'Advise Through' Bank - FI BIC</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BKCHCNBJXXX</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BANK OF CHINA</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(HEAD OFFICE)</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BEIJING CN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72Z: Sender to Receiver Information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THIS MESSAGE IS OPERATIVE</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INSTRUMENT, NO MAIL CONFIRMATION</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WILL FOLLOW. PLS INFORM US ABOUT</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THE DATE OF ADVISING THIS L/C TO</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BENEFICIARY.</a:t>
            </a:r>
            <a:endParaRPr lang="ru-RU" sz="750" dirty="0">
              <a:effectLst/>
              <a:latin typeface="Consolas" panose="020B0609020204030204" pitchFamily="49" charset="0"/>
              <a:ea typeface="Calibri" panose="020F0502020204030204" pitchFamily="34" charset="0"/>
              <a:cs typeface="Times New Roman" panose="02020603050405020304" pitchFamily="18" charset="0"/>
            </a:endParaRPr>
          </a:p>
          <a:p>
            <a:r>
              <a:rPr lang="en-US" sz="750" dirty="0">
                <a:effectLst/>
                <a:latin typeface="Courier New" panose="02070309020205020404" pitchFamily="49" charset="0"/>
                <a:ea typeface="Calibri" panose="020F0502020204030204" pitchFamily="34" charset="0"/>
                <a:cs typeface="Times New Roman" panose="02020603050405020304" pitchFamily="18" charset="0"/>
              </a:rPr>
              <a:t>            BEST REGARDS, DOC. OPERATIONS DEPT.</a:t>
            </a:r>
            <a:endParaRPr lang="ru-RU" sz="750" dirty="0"/>
          </a:p>
        </p:txBody>
      </p:sp>
    </p:spTree>
    <p:extLst>
      <p:ext uri="{BB962C8B-B14F-4D97-AF65-F5344CB8AC3E}">
        <p14:creationId xmlns:p14="http://schemas.microsoft.com/office/powerpoint/2010/main" val="3520680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785786" y="2357430"/>
            <a:ext cx="7772400" cy="2500330"/>
          </a:xfrm>
          <a:prstGeom prst="rect">
            <a:avLst/>
          </a:prstGeom>
        </p:spPr>
        <p:txBody>
          <a:bodyPr/>
          <a:lstStyle/>
          <a:p>
            <a:pPr lvl="0" algn="ctr">
              <a:spcBef>
                <a:spcPct val="0"/>
              </a:spcBef>
            </a:pPr>
            <a:endParaRPr kumimoji="0" lang="ru-RU" sz="55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a:off x="-32" y="171400"/>
            <a:ext cx="9144032" cy="6858000"/>
          </a:xfrm>
          <a:prstGeom prst="rect">
            <a:avLst/>
          </a:prstGeom>
          <a:noFill/>
          <a:ln w="9525">
            <a:noFill/>
            <a:miter lim="800000"/>
            <a:headEnd/>
            <a:tailEnd/>
          </a:ln>
          <a:effectLst/>
        </p:spPr>
      </p:pic>
      <p:sp>
        <p:nvSpPr>
          <p:cNvPr id="6" name="Заголовок 1"/>
          <p:cNvSpPr txBox="1">
            <a:spLocks/>
          </p:cNvSpPr>
          <p:nvPr/>
        </p:nvSpPr>
        <p:spPr>
          <a:xfrm>
            <a:off x="1259632" y="1484784"/>
            <a:ext cx="6624736" cy="395312"/>
          </a:xfrm>
          <a:prstGeom prst="rect">
            <a:avLst/>
          </a:prstGeom>
        </p:spPr>
        <p:txBody>
          <a:bodyPr/>
          <a:lstStyle/>
          <a:p>
            <a:pPr lvl="0" algn="ctr">
              <a:spcBef>
                <a:spcPct val="0"/>
              </a:spcBef>
            </a:pPr>
            <a:r>
              <a:rPr lang="uz-Cyrl-UZ" sz="2000" noProof="0" dirty="0">
                <a:ln w="0"/>
                <a:solidFill>
                  <a:schemeClr val="accent1"/>
                </a:solidFill>
                <a:effectLst>
                  <a:outerShdw blurRad="38100" dist="25400" dir="5400000" algn="ctr" rotWithShape="0">
                    <a:srgbClr val="6E747A">
                      <a:alpha val="43000"/>
                    </a:srgbClr>
                  </a:outerShdw>
                </a:effectLst>
                <a:latin typeface="Times New Roman" pitchFamily="18" charset="0"/>
                <a:ea typeface="+mj-ea"/>
                <a:cs typeface="Times New Roman" pitchFamily="18" charset="0"/>
              </a:rPr>
              <a:t>Халқаро банклараро муносабатлар</a:t>
            </a:r>
            <a:r>
              <a:rPr lang="en-US" sz="2000" noProof="0" dirty="0">
                <a:ln w="0"/>
                <a:solidFill>
                  <a:schemeClr val="accent1"/>
                </a:solidFill>
                <a:effectLst>
                  <a:outerShdw blurRad="38100" dist="25400" dir="5400000" algn="ctr" rotWithShape="0">
                    <a:srgbClr val="6E747A">
                      <a:alpha val="43000"/>
                    </a:srgbClr>
                  </a:outerShdw>
                </a:effectLst>
                <a:latin typeface="Times New Roman" pitchFamily="18" charset="0"/>
                <a:ea typeface="+mj-ea"/>
                <a:cs typeface="Times New Roman" pitchFamily="18" charset="0"/>
              </a:rPr>
              <a:t> </a:t>
            </a:r>
            <a:endParaRPr kumimoji="0" lang="ru-RU"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Times New Roman" pitchFamily="18" charset="0"/>
              <a:ea typeface="+mj-ea"/>
              <a:cs typeface="Times New Roman" pitchFamily="18" charset="0"/>
            </a:endParaRPr>
          </a:p>
        </p:txBody>
      </p:sp>
      <p:graphicFrame>
        <p:nvGraphicFramePr>
          <p:cNvPr id="20" name="Схема 19"/>
          <p:cNvGraphicFramePr/>
          <p:nvPr>
            <p:extLst>
              <p:ext uri="{D42A27DB-BD31-4B8C-83A1-F6EECF244321}">
                <p14:modId xmlns:p14="http://schemas.microsoft.com/office/powerpoint/2010/main" val="2815200691"/>
              </p:ext>
            </p:extLst>
          </p:nvPr>
        </p:nvGraphicFramePr>
        <p:xfrm>
          <a:off x="3419872" y="2060850"/>
          <a:ext cx="5835599" cy="41044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Номер слайда 1"/>
          <p:cNvSpPr>
            <a:spLocks noGrp="1"/>
          </p:cNvSpPr>
          <p:nvPr>
            <p:ph type="sldNum" sz="quarter" idx="12"/>
          </p:nvPr>
        </p:nvSpPr>
        <p:spPr/>
        <p:txBody>
          <a:bodyPr/>
          <a:lstStyle/>
          <a:p>
            <a:fld id="{B19B0651-EE4F-4900-A07F-96A6BFA9D0F0}" type="slidenum">
              <a:rPr lang="ru-RU" smtClean="0"/>
              <a:pPr/>
              <a:t>11</a:t>
            </a:fld>
            <a:endParaRPr lang="ru-RU"/>
          </a:p>
        </p:txBody>
      </p:sp>
      <p:sp>
        <p:nvSpPr>
          <p:cNvPr id="8" name="Стрелка: вправо 7">
            <a:extLst>
              <a:ext uri="{FF2B5EF4-FFF2-40B4-BE49-F238E27FC236}">
                <a16:creationId xmlns:a16="http://schemas.microsoft.com/office/drawing/2014/main" xmlns="" id="{9FAD0B23-0BE1-4444-9C18-C79BA0F66BBB}"/>
              </a:ext>
            </a:extLst>
          </p:cNvPr>
          <p:cNvSpPr/>
          <p:nvPr/>
        </p:nvSpPr>
        <p:spPr>
          <a:xfrm>
            <a:off x="467544" y="2060850"/>
            <a:ext cx="3384376" cy="3816422"/>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a:t>
            </a:r>
            <a:r>
              <a:rPr lang="ru-RU" dirty="0" err="1">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Туронбанк</a:t>
            </a: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 АТБ </a:t>
            </a:r>
            <a:r>
              <a:rPr lang="ru-RU" dirty="0" err="1">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нинг</a:t>
            </a: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 </a:t>
            </a:r>
            <a:r>
              <a:rPr lang="ru-RU" dirty="0" err="1">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хорижий</a:t>
            </a: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 </a:t>
            </a:r>
            <a:r>
              <a:rPr lang="ru-RU" dirty="0" err="1">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хамкор</a:t>
            </a: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 </a:t>
            </a:r>
            <a:r>
              <a:rPr lang="ru-RU" dirty="0" err="1">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банклари</a:t>
            </a:r>
            <a:r>
              <a:rPr lang="ru-RU" dirty="0">
                <a:ln w="0"/>
                <a:solidFill>
                  <a:schemeClr val="bg1"/>
                </a:solidFill>
                <a:effectLst>
                  <a:outerShdw blurRad="38100" dist="25400" dir="5400000" algn="ctr" rotWithShape="0">
                    <a:srgbClr val="6E747A">
                      <a:alpha val="43000"/>
                    </a:srgbClr>
                  </a:outerShdw>
                </a:effectLst>
                <a:latin typeface="Times New Roman" pitchFamily="18" charset="0"/>
                <a:cs typeface="Times New Roman" pitchFamily="18" charset="0"/>
              </a:rPr>
              <a:t>.</a:t>
            </a:r>
            <a:endParaRPr lang="ru-RU" sz="2400" dirty="0"/>
          </a:p>
        </p:txBody>
      </p:sp>
    </p:spTree>
  </p:cSld>
  <p:clrMapOvr>
    <a:masterClrMapping/>
  </p:clrMapOvr>
  <p:transition>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785786" y="2357430"/>
            <a:ext cx="7772400" cy="2500330"/>
          </a:xfrm>
          <a:prstGeom prst="rect">
            <a:avLst/>
          </a:prstGeom>
        </p:spPr>
        <p:txBody>
          <a:bodyPr/>
          <a:lstStyle/>
          <a:p>
            <a:pPr lvl="0" algn="ctr">
              <a:spcBef>
                <a:spcPct val="0"/>
              </a:spcBef>
            </a:pPr>
            <a:endParaRPr kumimoji="0" lang="ru-RU" sz="55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a:off x="-32" y="-24"/>
            <a:ext cx="9144032" cy="6858000"/>
          </a:xfrm>
          <a:prstGeom prst="rect">
            <a:avLst/>
          </a:prstGeom>
          <a:noFill/>
          <a:ln w="9525">
            <a:noFill/>
            <a:miter lim="800000"/>
            <a:headEnd/>
            <a:tailEnd/>
          </a:ln>
          <a:effectLst/>
        </p:spPr>
      </p:pic>
      <p:graphicFrame>
        <p:nvGraphicFramePr>
          <p:cNvPr id="4" name="Схема 3"/>
          <p:cNvGraphicFramePr/>
          <p:nvPr>
            <p:extLst>
              <p:ext uri="{D42A27DB-BD31-4B8C-83A1-F6EECF244321}">
                <p14:modId xmlns:p14="http://schemas.microsoft.com/office/powerpoint/2010/main" val="1815277901"/>
              </p:ext>
            </p:extLst>
          </p:nvPr>
        </p:nvGraphicFramePr>
        <p:xfrm>
          <a:off x="107504" y="2071677"/>
          <a:ext cx="3647256" cy="4324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Номер слайда 1"/>
          <p:cNvSpPr>
            <a:spLocks noGrp="1"/>
          </p:cNvSpPr>
          <p:nvPr>
            <p:ph type="sldNum" sz="quarter" idx="12"/>
          </p:nvPr>
        </p:nvSpPr>
        <p:spPr/>
        <p:txBody>
          <a:bodyPr/>
          <a:lstStyle/>
          <a:p>
            <a:fld id="{B19B0651-EE4F-4900-A07F-96A6BFA9D0F0}" type="slidenum">
              <a:rPr lang="ru-RU" smtClean="0"/>
              <a:pPr/>
              <a:t>12</a:t>
            </a:fld>
            <a:endParaRPr lang="ru-RU"/>
          </a:p>
        </p:txBody>
      </p:sp>
      <p:sp>
        <p:nvSpPr>
          <p:cNvPr id="7" name="Стрелка влево 6"/>
          <p:cNvSpPr/>
          <p:nvPr/>
        </p:nvSpPr>
        <p:spPr>
          <a:xfrm>
            <a:off x="4427984" y="1988840"/>
            <a:ext cx="3600400" cy="4392488"/>
          </a:xfrm>
          <a:prstGeom prst="leftArrow">
            <a:avLst/>
          </a:prstGeom>
        </p:spPr>
        <p:style>
          <a:lnRef idx="0">
            <a:schemeClr val="accent1"/>
          </a:lnRef>
          <a:fillRef idx="3">
            <a:schemeClr val="accent1"/>
          </a:fillRef>
          <a:effectRef idx="3">
            <a:schemeClr val="accent1"/>
          </a:effectRef>
          <a:fontRef idx="minor">
            <a:schemeClr val="lt1"/>
          </a:fontRef>
        </p:style>
        <p:txBody>
          <a:bodyPr rtlCol="0" anchor="ctr"/>
          <a:lstStyle/>
          <a:p>
            <a:r>
              <a:rPr lang="ru-RU" dirty="0">
                <a:ln w="0"/>
                <a:solidFill>
                  <a:schemeClr val="bg1"/>
                </a:solidFill>
                <a:effectLst>
                  <a:outerShdw blurRad="38100" dist="25400" dir="5400000" algn="ctr" rotWithShape="0">
                    <a:srgbClr val="6E747A">
                      <a:alpha val="43000"/>
                    </a:srgbClr>
                  </a:outerShdw>
                </a:effectLst>
                <a:latin typeface="Sitka Banner" pitchFamily="2" charset="0"/>
                <a:cs typeface="Times New Roman" pitchFamily="18" charset="0"/>
              </a:rPr>
              <a:t>“</a:t>
            </a:r>
            <a:r>
              <a:rPr lang="ru-RU" dirty="0" err="1">
                <a:ln w="0"/>
                <a:solidFill>
                  <a:schemeClr val="bg1"/>
                </a:solidFill>
                <a:effectLst>
                  <a:outerShdw blurRad="38100" dist="25400" dir="5400000" algn="ctr" rotWithShape="0">
                    <a:srgbClr val="6E747A">
                      <a:alpha val="43000"/>
                    </a:srgbClr>
                  </a:outerShdw>
                </a:effectLst>
                <a:latin typeface="Sitka Banner" pitchFamily="2" charset="0"/>
                <a:cs typeface="Times New Roman" pitchFamily="18" charset="0"/>
              </a:rPr>
              <a:t>Туронбанк</a:t>
            </a:r>
            <a:r>
              <a:rPr lang="ru-RU" dirty="0">
                <a:ln w="0"/>
                <a:solidFill>
                  <a:schemeClr val="bg1"/>
                </a:solidFill>
                <a:effectLst>
                  <a:outerShdw blurRad="38100" dist="25400" dir="5400000" algn="ctr" rotWithShape="0">
                    <a:srgbClr val="6E747A">
                      <a:alpha val="43000"/>
                    </a:srgbClr>
                  </a:outerShdw>
                </a:effectLst>
                <a:latin typeface="Sitka Banner" pitchFamily="2" charset="0"/>
                <a:cs typeface="Times New Roman" pitchFamily="18" charset="0"/>
              </a:rPr>
              <a:t>” АТБ </a:t>
            </a:r>
            <a:r>
              <a:rPr lang="uz-Cyrl-UZ" dirty="0">
                <a:latin typeface="Sitka Banner" pitchFamily="2" charset="0"/>
              </a:rPr>
              <a:t>Ўзбекистон Республикасининг етакчи банклари билан хамкорлик алоқалари мавжуд.</a:t>
            </a:r>
            <a:endParaRPr lang="ru-RU" dirty="0">
              <a:latin typeface="Sitka Banner" pitchFamily="2" charset="0"/>
            </a:endParaRPr>
          </a:p>
        </p:txBody>
      </p:sp>
    </p:spTree>
  </p:cSld>
  <p:clrMapOvr>
    <a:masterClrMapping/>
  </p:clrMapOvr>
  <p:transition>
    <p:randomBa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a:extLst>
              <a:ext uri="{FF2B5EF4-FFF2-40B4-BE49-F238E27FC236}">
                <a16:creationId xmlns:a16="http://schemas.microsoft.com/office/drawing/2014/main" xmlns="" id="{D7300CF1-BBC9-4C69-8CB0-C5F06B7C4BCE}"/>
              </a:ext>
            </a:extLst>
          </p:cNvPr>
          <p:cNvSpPr>
            <a:spLocks noGrp="1"/>
          </p:cNvSpPr>
          <p:nvPr>
            <p:ph type="sldNum" sz="quarter" idx="12"/>
          </p:nvPr>
        </p:nvSpPr>
        <p:spPr/>
        <p:txBody>
          <a:bodyPr/>
          <a:lstStyle/>
          <a:p>
            <a:fld id="{B19B0651-EE4F-4900-A07F-96A6BFA9D0F0}" type="slidenum">
              <a:rPr lang="ru-RU" smtClean="0"/>
              <a:pPr/>
              <a:t>13</a:t>
            </a:fld>
            <a:endParaRPr lang="ru-RU"/>
          </a:p>
        </p:txBody>
      </p:sp>
      <p:pic>
        <p:nvPicPr>
          <p:cNvPr id="7" name="Picture 2">
            <a:extLst>
              <a:ext uri="{FF2B5EF4-FFF2-40B4-BE49-F238E27FC236}">
                <a16:creationId xmlns:a16="http://schemas.microsoft.com/office/drawing/2014/main" xmlns="" id="{BC57D7FD-CB46-413A-BB7C-6B652C7BEDC7}"/>
              </a:ext>
            </a:extLst>
          </p:cNvPr>
          <p:cNvPicPr>
            <a:picLocks noChangeAspect="1" noChangeArrowheads="1"/>
          </p:cNvPicPr>
          <p:nvPr/>
        </p:nvPicPr>
        <p:blipFill>
          <a:blip r:embed="rId2"/>
          <a:srcRect/>
          <a:stretch>
            <a:fillRect/>
          </a:stretch>
        </p:blipFill>
        <p:spPr bwMode="auto">
          <a:xfrm>
            <a:off x="-32" y="0"/>
            <a:ext cx="9144032" cy="6858000"/>
          </a:xfrm>
          <a:prstGeom prst="rect">
            <a:avLst/>
          </a:prstGeom>
          <a:noFill/>
          <a:ln w="9525">
            <a:noFill/>
            <a:miter lim="800000"/>
            <a:headEnd/>
            <a:tailEnd/>
          </a:ln>
          <a:effectLst/>
        </p:spPr>
      </p:pic>
      <p:grpSp>
        <p:nvGrpSpPr>
          <p:cNvPr id="8" name="Группа 7">
            <a:extLst>
              <a:ext uri="{FF2B5EF4-FFF2-40B4-BE49-F238E27FC236}">
                <a16:creationId xmlns:a16="http://schemas.microsoft.com/office/drawing/2014/main" xmlns="" id="{B322FD86-D6E4-403C-88AE-5B552877C997}"/>
              </a:ext>
            </a:extLst>
          </p:cNvPr>
          <p:cNvGrpSpPr/>
          <p:nvPr/>
        </p:nvGrpSpPr>
        <p:grpSpPr>
          <a:xfrm>
            <a:off x="614142" y="1716411"/>
            <a:ext cx="7915276" cy="1020174"/>
            <a:chOff x="0" y="0"/>
            <a:chExt cx="7915276" cy="1132217"/>
          </a:xfrm>
        </p:grpSpPr>
        <p:sp>
          <p:nvSpPr>
            <p:cNvPr id="9" name="Прямоугольник: скругленные углы 8">
              <a:extLst>
                <a:ext uri="{FF2B5EF4-FFF2-40B4-BE49-F238E27FC236}">
                  <a16:creationId xmlns:a16="http://schemas.microsoft.com/office/drawing/2014/main" xmlns="" id="{5E1CF3FE-396D-439E-AE63-A5A17BFE56B0}"/>
                </a:ext>
              </a:extLst>
            </p:cNvPr>
            <p:cNvSpPr/>
            <p:nvPr/>
          </p:nvSpPr>
          <p:spPr>
            <a:xfrm>
              <a:off x="0" y="0"/>
              <a:ext cx="7915276" cy="113221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ru-RU"/>
            </a:p>
          </p:txBody>
        </p:sp>
        <p:sp>
          <p:nvSpPr>
            <p:cNvPr id="10" name="Прямоугольник: скругленные углы 4">
              <a:extLst>
                <a:ext uri="{FF2B5EF4-FFF2-40B4-BE49-F238E27FC236}">
                  <a16:creationId xmlns:a16="http://schemas.microsoft.com/office/drawing/2014/main" xmlns="" id="{B32501AF-3464-4B89-887C-5BD57DE89691}"/>
                </a:ext>
              </a:extLst>
            </p:cNvPr>
            <p:cNvSpPr txBox="1"/>
            <p:nvPr/>
          </p:nvSpPr>
          <p:spPr>
            <a:xfrm>
              <a:off x="1244553" y="0"/>
              <a:ext cx="6670722" cy="11322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endParaRPr lang="ru-RU" sz="1400" kern="1200" dirty="0"/>
            </a:p>
          </p:txBody>
        </p:sp>
      </p:grpSp>
      <p:sp>
        <p:nvSpPr>
          <p:cNvPr id="11" name="Прямоугольник: скругленные углы 10">
            <a:extLst>
              <a:ext uri="{FF2B5EF4-FFF2-40B4-BE49-F238E27FC236}">
                <a16:creationId xmlns:a16="http://schemas.microsoft.com/office/drawing/2014/main" xmlns="" id="{0CEEFDAC-A643-40B3-B213-FC8E6FD553F0}"/>
              </a:ext>
            </a:extLst>
          </p:cNvPr>
          <p:cNvSpPr/>
          <p:nvPr/>
        </p:nvSpPr>
        <p:spPr>
          <a:xfrm>
            <a:off x="709152" y="1786571"/>
            <a:ext cx="1054536" cy="879854"/>
          </a:xfrm>
          <a:prstGeom prst="roundRect">
            <a:avLst>
              <a:gd name="adj" fmla="val 10000"/>
            </a:avLst>
          </a:prstGeom>
          <a:blipFill>
            <a:blip r:embed="rId3">
              <a:extLst>
                <a:ext uri="{28A0092B-C50C-407E-A947-70E740481C1C}">
                  <a14:useLocalDpi xmlns:a14="http://schemas.microsoft.com/office/drawing/2010/main" val="0"/>
                </a:ext>
              </a:extLst>
            </a:blip>
            <a:srcRect/>
            <a:stretch>
              <a:fillRect t="-10000" b="-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ru-RU"/>
          </a:p>
        </p:txBody>
      </p:sp>
      <p:grpSp>
        <p:nvGrpSpPr>
          <p:cNvPr id="12" name="Группа 11">
            <a:extLst>
              <a:ext uri="{FF2B5EF4-FFF2-40B4-BE49-F238E27FC236}">
                <a16:creationId xmlns:a16="http://schemas.microsoft.com/office/drawing/2014/main" xmlns="" id="{16EDA973-B2A1-43E7-9F17-F86027F07242}"/>
              </a:ext>
            </a:extLst>
          </p:cNvPr>
          <p:cNvGrpSpPr/>
          <p:nvPr/>
        </p:nvGrpSpPr>
        <p:grpSpPr>
          <a:xfrm>
            <a:off x="604607" y="2924944"/>
            <a:ext cx="7915276" cy="1020174"/>
            <a:chOff x="0" y="0"/>
            <a:chExt cx="7915276" cy="1132217"/>
          </a:xfrm>
        </p:grpSpPr>
        <p:sp>
          <p:nvSpPr>
            <p:cNvPr id="13" name="Прямоугольник: скругленные углы 12">
              <a:extLst>
                <a:ext uri="{FF2B5EF4-FFF2-40B4-BE49-F238E27FC236}">
                  <a16:creationId xmlns:a16="http://schemas.microsoft.com/office/drawing/2014/main" xmlns="" id="{042A7833-6D86-491B-9D66-6134EB12FB7B}"/>
                </a:ext>
              </a:extLst>
            </p:cNvPr>
            <p:cNvSpPr/>
            <p:nvPr/>
          </p:nvSpPr>
          <p:spPr>
            <a:xfrm>
              <a:off x="0" y="0"/>
              <a:ext cx="7915276" cy="113221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ru-RU"/>
            </a:p>
          </p:txBody>
        </p:sp>
        <p:sp>
          <p:nvSpPr>
            <p:cNvPr id="14" name="Прямоугольник: скругленные углы 4">
              <a:extLst>
                <a:ext uri="{FF2B5EF4-FFF2-40B4-BE49-F238E27FC236}">
                  <a16:creationId xmlns:a16="http://schemas.microsoft.com/office/drawing/2014/main" xmlns="" id="{B22B392D-3C62-4432-A99E-0A4CECAC4A77}"/>
                </a:ext>
              </a:extLst>
            </p:cNvPr>
            <p:cNvSpPr txBox="1"/>
            <p:nvPr/>
          </p:nvSpPr>
          <p:spPr>
            <a:xfrm>
              <a:off x="1263625" y="0"/>
              <a:ext cx="6651650" cy="11322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endParaRPr lang="ru-RU" sz="1400" kern="1200" dirty="0"/>
            </a:p>
          </p:txBody>
        </p:sp>
      </p:grpSp>
      <p:grpSp>
        <p:nvGrpSpPr>
          <p:cNvPr id="15" name="Группа 14">
            <a:extLst>
              <a:ext uri="{FF2B5EF4-FFF2-40B4-BE49-F238E27FC236}">
                <a16:creationId xmlns:a16="http://schemas.microsoft.com/office/drawing/2014/main" xmlns="" id="{E9E189D9-0BC3-4FAB-BA07-98CF01A7146D}"/>
              </a:ext>
            </a:extLst>
          </p:cNvPr>
          <p:cNvGrpSpPr/>
          <p:nvPr/>
        </p:nvGrpSpPr>
        <p:grpSpPr>
          <a:xfrm>
            <a:off x="614142" y="4131320"/>
            <a:ext cx="7915276" cy="1115640"/>
            <a:chOff x="0" y="-18315"/>
            <a:chExt cx="7915276" cy="1150532"/>
          </a:xfrm>
        </p:grpSpPr>
        <p:sp>
          <p:nvSpPr>
            <p:cNvPr id="16" name="Прямоугольник: скругленные углы 15">
              <a:extLst>
                <a:ext uri="{FF2B5EF4-FFF2-40B4-BE49-F238E27FC236}">
                  <a16:creationId xmlns:a16="http://schemas.microsoft.com/office/drawing/2014/main" xmlns="" id="{85A7FAF0-E5F0-4F0A-964E-46DC862AB8B6}"/>
                </a:ext>
              </a:extLst>
            </p:cNvPr>
            <p:cNvSpPr/>
            <p:nvPr/>
          </p:nvSpPr>
          <p:spPr>
            <a:xfrm>
              <a:off x="0" y="0"/>
              <a:ext cx="7915276" cy="113221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ru-RU"/>
            </a:p>
          </p:txBody>
        </p:sp>
        <p:sp>
          <p:nvSpPr>
            <p:cNvPr id="17" name="Прямоугольник: скругленные углы 4">
              <a:extLst>
                <a:ext uri="{FF2B5EF4-FFF2-40B4-BE49-F238E27FC236}">
                  <a16:creationId xmlns:a16="http://schemas.microsoft.com/office/drawing/2014/main" xmlns="" id="{EC1E6E3A-4AD3-4293-90CA-E432556D7A79}"/>
                </a:ext>
              </a:extLst>
            </p:cNvPr>
            <p:cNvSpPr txBox="1"/>
            <p:nvPr/>
          </p:nvSpPr>
          <p:spPr>
            <a:xfrm>
              <a:off x="1293562" y="-18315"/>
              <a:ext cx="6521264" cy="11322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defTabSz="622300">
                <a:lnSpc>
                  <a:spcPct val="90000"/>
                </a:lnSpc>
                <a:spcBef>
                  <a:spcPct val="0"/>
                </a:spcBef>
                <a:spcAft>
                  <a:spcPct val="35000"/>
                </a:spcAft>
              </a:pPr>
              <a:r>
                <a:rPr lang="en-US" sz="1200" dirty="0"/>
                <a:t>Thomson Reuters FX Trading </a:t>
              </a:r>
              <a:r>
                <a:rPr lang="uz-Cyrl-UZ" sz="1200" dirty="0"/>
                <a:t>тизими орқали жаҳон молия бозоридаги курсларда мижозларнинг чет эл валютасидаги маблағларини спот операцияси шартларида тўғридан тўғри бошқа турдаги чет эл валютасига  конверсия қилиш имконияти мавжуд.</a:t>
              </a:r>
              <a:endParaRPr lang="ru-RU" sz="1200" dirty="0"/>
            </a:p>
          </p:txBody>
        </p:sp>
      </p:grpSp>
      <p:grpSp>
        <p:nvGrpSpPr>
          <p:cNvPr id="18" name="Группа 17">
            <a:extLst>
              <a:ext uri="{FF2B5EF4-FFF2-40B4-BE49-F238E27FC236}">
                <a16:creationId xmlns:a16="http://schemas.microsoft.com/office/drawing/2014/main" xmlns="" id="{7BC29445-129A-4AFD-A4E0-88CB54C66763}"/>
              </a:ext>
            </a:extLst>
          </p:cNvPr>
          <p:cNvGrpSpPr/>
          <p:nvPr/>
        </p:nvGrpSpPr>
        <p:grpSpPr>
          <a:xfrm>
            <a:off x="614346" y="5445224"/>
            <a:ext cx="7915276" cy="1097880"/>
            <a:chOff x="0" y="0"/>
            <a:chExt cx="7915276" cy="1132217"/>
          </a:xfrm>
        </p:grpSpPr>
        <p:sp>
          <p:nvSpPr>
            <p:cNvPr id="19" name="Прямоугольник: скругленные углы 18">
              <a:extLst>
                <a:ext uri="{FF2B5EF4-FFF2-40B4-BE49-F238E27FC236}">
                  <a16:creationId xmlns:a16="http://schemas.microsoft.com/office/drawing/2014/main" xmlns="" id="{0B4FC2C8-50D9-49E3-8A8B-57E7AFFC77EE}"/>
                </a:ext>
              </a:extLst>
            </p:cNvPr>
            <p:cNvSpPr/>
            <p:nvPr/>
          </p:nvSpPr>
          <p:spPr>
            <a:xfrm>
              <a:off x="0" y="0"/>
              <a:ext cx="7915276" cy="113221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ru-RU"/>
            </a:p>
          </p:txBody>
        </p:sp>
        <p:sp>
          <p:nvSpPr>
            <p:cNvPr id="20" name="Прямоугольник: скругленные углы 4">
              <a:extLst>
                <a:ext uri="{FF2B5EF4-FFF2-40B4-BE49-F238E27FC236}">
                  <a16:creationId xmlns:a16="http://schemas.microsoft.com/office/drawing/2014/main" xmlns="" id="{448D0B08-CD00-4507-BF12-8818F8E00E32}"/>
                </a:ext>
              </a:extLst>
            </p:cNvPr>
            <p:cNvSpPr txBox="1"/>
            <p:nvPr/>
          </p:nvSpPr>
          <p:spPr>
            <a:xfrm>
              <a:off x="1253886" y="0"/>
              <a:ext cx="6661389" cy="11322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defTabSz="622300">
                <a:lnSpc>
                  <a:spcPct val="90000"/>
                </a:lnSpc>
                <a:spcBef>
                  <a:spcPct val="0"/>
                </a:spcBef>
              </a:pPr>
              <a:r>
                <a:rPr lang="en-US" sz="1100" dirty="0">
                  <a:solidFill>
                    <a:schemeClr val="bg1"/>
                  </a:solidFill>
                </a:rPr>
                <a:t>Bloomberg </a:t>
              </a:r>
              <a:r>
                <a:rPr lang="uz-Cyrl-UZ" sz="1100" dirty="0">
                  <a:solidFill>
                    <a:schemeClr val="bg1"/>
                  </a:solidFill>
                </a:rPr>
                <a:t>ахборот агентлиги </a:t>
              </a:r>
              <a:r>
                <a:rPr lang="ru-RU" sz="1100" dirty="0" err="1">
                  <a:solidFill>
                    <a:schemeClr val="bg1"/>
                  </a:solidFill>
                </a:rPr>
                <a:t>тизими</a:t>
              </a:r>
              <a:r>
                <a:rPr lang="ru-RU" sz="1100" dirty="0">
                  <a:solidFill>
                    <a:schemeClr val="bg1"/>
                  </a:solidFill>
                </a:rPr>
                <a:t> </a:t>
              </a:r>
              <a:r>
                <a:rPr lang="ru-RU" sz="1100" dirty="0" err="1">
                  <a:solidFill>
                    <a:schemeClr val="bg1"/>
                  </a:solidFill>
                </a:rPr>
                <a:t>орқали</a:t>
              </a:r>
              <a:r>
                <a:rPr lang="ru-RU" sz="1100" dirty="0">
                  <a:solidFill>
                    <a:schemeClr val="bg1"/>
                  </a:solidFill>
                </a:rPr>
                <a:t> </a:t>
              </a:r>
              <a:r>
                <a:rPr lang="ru-RU" sz="1100" dirty="0" err="1">
                  <a:solidFill>
                    <a:schemeClr val="bg1"/>
                  </a:solidFill>
                </a:rPr>
                <a:t>жаҳон</a:t>
              </a:r>
              <a:r>
                <a:rPr lang="ru-RU" sz="1100" dirty="0">
                  <a:solidFill>
                    <a:schemeClr val="bg1"/>
                  </a:solidFill>
                </a:rPr>
                <a:t> </a:t>
              </a:r>
              <a:r>
                <a:rPr lang="ru-RU" sz="1100" dirty="0" err="1">
                  <a:solidFill>
                    <a:schemeClr val="bg1"/>
                  </a:solidFill>
                </a:rPr>
                <a:t>молия</a:t>
              </a:r>
              <a:r>
                <a:rPr lang="ru-RU" sz="1100" dirty="0">
                  <a:solidFill>
                    <a:schemeClr val="bg1"/>
                  </a:solidFill>
                </a:rPr>
                <a:t> </a:t>
              </a:r>
              <a:r>
                <a:rPr lang="ru-RU" sz="1100" dirty="0" err="1">
                  <a:solidFill>
                    <a:schemeClr val="bg1"/>
                  </a:solidFill>
                </a:rPr>
                <a:t>бозоридаги</a:t>
              </a:r>
              <a:r>
                <a:rPr lang="ru-RU" sz="1100" dirty="0">
                  <a:solidFill>
                    <a:schemeClr val="bg1"/>
                  </a:solidFill>
                </a:rPr>
                <a:t> </a:t>
              </a:r>
              <a:r>
                <a:rPr lang="ru-RU" sz="1100" dirty="0" err="1">
                  <a:solidFill>
                    <a:schemeClr val="bg1"/>
                  </a:solidFill>
                </a:rPr>
                <a:t>барча</a:t>
              </a:r>
              <a:r>
                <a:rPr lang="ru-RU" sz="1100" dirty="0">
                  <a:solidFill>
                    <a:schemeClr val="bg1"/>
                  </a:solidFill>
                </a:rPr>
                <a:t> </a:t>
              </a:r>
              <a:r>
                <a:rPr lang="ru-RU" sz="1100" dirty="0" err="1">
                  <a:solidFill>
                    <a:schemeClr val="bg1"/>
                  </a:solidFill>
                </a:rPr>
                <a:t>турдаги</a:t>
              </a:r>
              <a:r>
                <a:rPr lang="ru-RU" sz="1100" dirty="0">
                  <a:solidFill>
                    <a:schemeClr val="bg1"/>
                  </a:solidFill>
                </a:rPr>
                <a:t> </a:t>
              </a:r>
              <a:r>
                <a:rPr lang="ru-RU" sz="1100" dirty="0" err="1">
                  <a:solidFill>
                    <a:schemeClr val="bg1"/>
                  </a:solidFill>
                </a:rPr>
                <a:t>янгиликларни</a:t>
              </a:r>
              <a:r>
                <a:rPr lang="ru-RU" sz="1100" dirty="0">
                  <a:solidFill>
                    <a:schemeClr val="bg1"/>
                  </a:solidFill>
                </a:rPr>
                <a:t> </a:t>
              </a:r>
              <a:r>
                <a:rPr lang="ru-RU" sz="1100" dirty="0" err="1">
                  <a:solidFill>
                    <a:schemeClr val="bg1"/>
                  </a:solidFill>
                </a:rPr>
                <a:t>хусусан</a:t>
              </a:r>
              <a:r>
                <a:rPr lang="ru-RU" sz="1100" dirty="0">
                  <a:solidFill>
                    <a:schemeClr val="bg1"/>
                  </a:solidFill>
                </a:rPr>
                <a:t>, </a:t>
              </a:r>
              <a:r>
                <a:rPr lang="ru-RU" sz="1100" dirty="0" err="1">
                  <a:solidFill>
                    <a:schemeClr val="bg1"/>
                  </a:solidFill>
                </a:rPr>
                <a:t>халқаро</a:t>
              </a:r>
              <a:r>
                <a:rPr lang="ru-RU" sz="1100" dirty="0">
                  <a:solidFill>
                    <a:schemeClr val="bg1"/>
                  </a:solidFill>
                </a:rPr>
                <a:t> валюта </a:t>
              </a:r>
              <a:r>
                <a:rPr lang="ru-RU" sz="1100" dirty="0" err="1">
                  <a:solidFill>
                    <a:schemeClr val="bg1"/>
                  </a:solidFill>
                </a:rPr>
                <a:t>бозоридаги</a:t>
              </a:r>
              <a:r>
                <a:rPr lang="ru-RU" sz="1100" dirty="0">
                  <a:solidFill>
                    <a:schemeClr val="bg1"/>
                  </a:solidFill>
                </a:rPr>
                <a:t> </a:t>
              </a:r>
              <a:r>
                <a:rPr lang="ru-RU" sz="1100" dirty="0" err="1">
                  <a:solidFill>
                    <a:schemeClr val="bg1"/>
                  </a:solidFill>
                </a:rPr>
                <a:t>курсларни</a:t>
              </a:r>
              <a:r>
                <a:rPr lang="ru-RU" sz="1100" dirty="0">
                  <a:solidFill>
                    <a:schemeClr val="bg1"/>
                  </a:solidFill>
                </a:rPr>
                <a:t>, </a:t>
              </a:r>
              <a:r>
                <a:rPr lang="ru-RU" sz="1100" dirty="0" err="1">
                  <a:solidFill>
                    <a:schemeClr val="bg1"/>
                  </a:solidFill>
                </a:rPr>
                <a:t>қимматбаҳо</a:t>
              </a:r>
              <a:r>
                <a:rPr lang="ru-RU" sz="1100" dirty="0">
                  <a:solidFill>
                    <a:schemeClr val="bg1"/>
                  </a:solidFill>
                </a:rPr>
                <a:t> </a:t>
              </a:r>
              <a:r>
                <a:rPr lang="ru-RU" sz="1100" dirty="0" err="1">
                  <a:solidFill>
                    <a:schemeClr val="bg1"/>
                  </a:solidFill>
                </a:rPr>
                <a:t>металлар</a:t>
              </a:r>
              <a:r>
                <a:rPr lang="ru-RU" sz="1100" dirty="0">
                  <a:solidFill>
                    <a:schemeClr val="bg1"/>
                  </a:solidFill>
                </a:rPr>
                <a:t>, </a:t>
              </a:r>
              <a:r>
                <a:rPr lang="ru-RU" sz="1100" dirty="0" err="1">
                  <a:solidFill>
                    <a:schemeClr val="bg1"/>
                  </a:solidFill>
                </a:rPr>
                <a:t>акциялар</a:t>
              </a:r>
              <a:r>
                <a:rPr lang="ru-RU" sz="1100" dirty="0">
                  <a:solidFill>
                    <a:schemeClr val="bg1"/>
                  </a:solidFill>
                </a:rPr>
                <a:t>, </a:t>
              </a:r>
              <a:r>
                <a:rPr lang="ru-RU" sz="1100" dirty="0" err="1">
                  <a:solidFill>
                    <a:schemeClr val="bg1"/>
                  </a:solidFill>
                </a:rPr>
                <a:t>облигациялар</a:t>
              </a:r>
              <a:r>
                <a:rPr lang="ru-RU" sz="1100" dirty="0">
                  <a:solidFill>
                    <a:schemeClr val="bg1"/>
                  </a:solidFill>
                </a:rPr>
                <a:t> </a:t>
              </a:r>
              <a:r>
                <a:rPr lang="ru-RU" sz="1100" dirty="0" err="1">
                  <a:solidFill>
                    <a:schemeClr val="bg1"/>
                  </a:solidFill>
                </a:rPr>
                <a:t>ва</a:t>
              </a:r>
              <a:r>
                <a:rPr lang="ru-RU" sz="1100" dirty="0">
                  <a:solidFill>
                    <a:schemeClr val="bg1"/>
                  </a:solidFill>
                </a:rPr>
                <a:t> товар </a:t>
              </a:r>
              <a:r>
                <a:rPr lang="ru-RU" sz="1100" dirty="0" err="1">
                  <a:solidFill>
                    <a:schemeClr val="bg1"/>
                  </a:solidFill>
                </a:rPr>
                <a:t>хом-ашёларнинг</a:t>
              </a:r>
              <a:r>
                <a:rPr lang="ru-RU" sz="1100" dirty="0">
                  <a:solidFill>
                    <a:schemeClr val="bg1"/>
                  </a:solidFill>
                </a:rPr>
                <a:t> </a:t>
              </a:r>
              <a:r>
                <a:rPr lang="ru-RU" sz="1100" dirty="0" err="1">
                  <a:solidFill>
                    <a:schemeClr val="bg1"/>
                  </a:solidFill>
                </a:rPr>
                <a:t>жахон</a:t>
              </a:r>
              <a:r>
                <a:rPr lang="ru-RU" sz="1100" dirty="0">
                  <a:solidFill>
                    <a:schemeClr val="bg1"/>
                  </a:solidFill>
                </a:rPr>
                <a:t> </a:t>
              </a:r>
              <a:r>
                <a:rPr lang="ru-RU" sz="1100" dirty="0" err="1">
                  <a:solidFill>
                    <a:schemeClr val="bg1"/>
                  </a:solidFill>
                </a:rPr>
                <a:t>бозоридаги</a:t>
              </a:r>
              <a:r>
                <a:rPr lang="ru-RU" sz="1100" dirty="0">
                  <a:solidFill>
                    <a:schemeClr val="bg1"/>
                  </a:solidFill>
                </a:rPr>
                <a:t> </a:t>
              </a:r>
              <a:r>
                <a:rPr lang="ru-RU" sz="1100" dirty="0" err="1">
                  <a:solidFill>
                    <a:schemeClr val="bg1"/>
                  </a:solidFill>
                </a:rPr>
                <a:t>нархларини</a:t>
              </a:r>
              <a:r>
                <a:rPr lang="ru-RU" sz="1100" dirty="0">
                  <a:solidFill>
                    <a:schemeClr val="bg1"/>
                  </a:solidFill>
                </a:rPr>
                <a:t> онлайн </a:t>
              </a:r>
              <a:r>
                <a:rPr lang="ru-RU" sz="1100" dirty="0" err="1">
                  <a:solidFill>
                    <a:schemeClr val="bg1"/>
                  </a:solidFill>
                </a:rPr>
                <a:t>режимда</a:t>
              </a:r>
              <a:r>
                <a:rPr lang="ru-RU" sz="1100" dirty="0">
                  <a:solidFill>
                    <a:schemeClr val="bg1"/>
                  </a:solidFill>
                </a:rPr>
                <a:t> </a:t>
              </a:r>
              <a:r>
                <a:rPr lang="ru-RU" sz="1100" dirty="0" err="1">
                  <a:solidFill>
                    <a:schemeClr val="bg1"/>
                  </a:solidFill>
                </a:rPr>
                <a:t>кузатиш</a:t>
              </a:r>
              <a:r>
                <a:rPr lang="ru-RU" sz="1100" dirty="0">
                  <a:solidFill>
                    <a:schemeClr val="bg1"/>
                  </a:solidFill>
                </a:rPr>
                <a:t> </a:t>
              </a:r>
              <a:r>
                <a:rPr lang="ru-RU" sz="1100" dirty="0" err="1">
                  <a:solidFill>
                    <a:schemeClr val="bg1"/>
                  </a:solidFill>
                </a:rPr>
                <a:t>имконияти</a:t>
              </a:r>
              <a:r>
                <a:rPr lang="ru-RU" sz="1100" dirty="0">
                  <a:solidFill>
                    <a:schemeClr val="bg1"/>
                  </a:solidFill>
                </a:rPr>
                <a:t> </a:t>
              </a:r>
              <a:r>
                <a:rPr lang="ru-RU" sz="1100" dirty="0" err="1">
                  <a:solidFill>
                    <a:schemeClr val="bg1"/>
                  </a:solidFill>
                </a:rPr>
                <a:t>мавжуд</a:t>
              </a:r>
              <a:r>
                <a:rPr lang="ru-RU" sz="1100" dirty="0">
                  <a:solidFill>
                    <a:schemeClr val="bg1"/>
                  </a:solidFill>
                </a:rPr>
                <a:t>.</a:t>
              </a:r>
            </a:p>
            <a:p>
              <a:pPr defTabSz="622300">
                <a:lnSpc>
                  <a:spcPct val="90000"/>
                </a:lnSpc>
                <a:spcBef>
                  <a:spcPct val="0"/>
                </a:spcBef>
              </a:pPr>
              <a:r>
                <a:rPr lang="uz-Cyrl-UZ" sz="1100" dirty="0">
                  <a:solidFill>
                    <a:schemeClr val="bg1"/>
                  </a:solidFill>
                </a:rPr>
                <a:t>Б</a:t>
              </a:r>
              <a:r>
                <a:rPr lang="ru-RU" sz="1100" dirty="0" err="1">
                  <a:solidFill>
                    <a:schemeClr val="bg1"/>
                  </a:solidFill>
                </a:rPr>
                <a:t>ундан</a:t>
              </a:r>
              <a:r>
                <a:rPr lang="ru-RU" sz="1100" dirty="0">
                  <a:solidFill>
                    <a:schemeClr val="bg1"/>
                  </a:solidFill>
                </a:rPr>
                <a:t> </a:t>
              </a:r>
              <a:r>
                <a:rPr lang="ru-RU" sz="1100" dirty="0" err="1">
                  <a:solidFill>
                    <a:schemeClr val="bg1"/>
                  </a:solidFill>
                </a:rPr>
                <a:t>ташқари</a:t>
              </a:r>
              <a:r>
                <a:rPr lang="ru-RU" sz="1100" dirty="0">
                  <a:solidFill>
                    <a:schemeClr val="bg1"/>
                  </a:solidFill>
                </a:rPr>
                <a:t> </a:t>
              </a:r>
              <a:r>
                <a:rPr lang="ru-RU" sz="1100" dirty="0" err="1">
                  <a:solidFill>
                    <a:schemeClr val="bg1"/>
                  </a:solidFill>
                </a:rPr>
                <a:t>ушбу</a:t>
              </a:r>
              <a:r>
                <a:rPr lang="ru-RU" sz="1100" dirty="0">
                  <a:solidFill>
                    <a:schemeClr val="bg1"/>
                  </a:solidFill>
                </a:rPr>
                <a:t> </a:t>
              </a:r>
              <a:r>
                <a:rPr lang="ru-RU" sz="1100" dirty="0" err="1">
                  <a:solidFill>
                    <a:schemeClr val="bg1"/>
                  </a:solidFill>
                </a:rPr>
                <a:t>тизим</a:t>
              </a:r>
              <a:r>
                <a:rPr lang="ru-RU" sz="1100" dirty="0">
                  <a:solidFill>
                    <a:schemeClr val="bg1"/>
                  </a:solidFill>
                </a:rPr>
                <a:t> </a:t>
              </a:r>
              <a:r>
                <a:rPr lang="ru-RU" sz="1100" dirty="0" err="1">
                  <a:solidFill>
                    <a:schemeClr val="bg1"/>
                  </a:solidFill>
                </a:rPr>
                <a:t>орқали</a:t>
              </a:r>
              <a:r>
                <a:rPr lang="ru-RU" sz="1100" dirty="0">
                  <a:solidFill>
                    <a:schemeClr val="bg1"/>
                  </a:solidFill>
                </a:rPr>
                <a:t> </a:t>
              </a:r>
              <a:r>
                <a:rPr lang="ru-RU" sz="1100" dirty="0" err="1">
                  <a:solidFill>
                    <a:schemeClr val="bg1"/>
                  </a:solidFill>
                </a:rPr>
                <a:t>жаҳон</a:t>
              </a:r>
              <a:r>
                <a:rPr lang="ru-RU" sz="1100" dirty="0">
                  <a:solidFill>
                    <a:schemeClr val="bg1"/>
                  </a:solidFill>
                </a:rPr>
                <a:t> </a:t>
              </a:r>
              <a:r>
                <a:rPr lang="ru-RU" sz="1100" dirty="0" err="1">
                  <a:solidFill>
                    <a:schemeClr val="bg1"/>
                  </a:solidFill>
                </a:rPr>
                <a:t>молия</a:t>
              </a:r>
              <a:r>
                <a:rPr lang="ru-RU" sz="1100" dirty="0">
                  <a:solidFill>
                    <a:schemeClr val="bg1"/>
                  </a:solidFill>
                </a:rPr>
                <a:t> </a:t>
              </a:r>
              <a:r>
                <a:rPr lang="ru-RU" sz="1100" dirty="0" err="1">
                  <a:solidFill>
                    <a:schemeClr val="bg1"/>
                  </a:solidFill>
                </a:rPr>
                <a:t>бозоридаги</a:t>
              </a:r>
              <a:r>
                <a:rPr lang="ru-RU" sz="1100" dirty="0">
                  <a:solidFill>
                    <a:schemeClr val="bg1"/>
                  </a:solidFill>
                </a:rPr>
                <a:t> </a:t>
              </a:r>
              <a:r>
                <a:rPr lang="ru-RU" sz="1100" dirty="0" err="1">
                  <a:solidFill>
                    <a:schemeClr val="bg1"/>
                  </a:solidFill>
                </a:rPr>
                <a:t>курсларда</a:t>
              </a:r>
              <a:r>
                <a:rPr lang="ru-RU" sz="1100" dirty="0">
                  <a:solidFill>
                    <a:schemeClr val="bg1"/>
                  </a:solidFill>
                </a:rPr>
                <a:t> </a:t>
              </a:r>
              <a:r>
                <a:rPr lang="ru-RU" sz="1100" dirty="0" err="1">
                  <a:solidFill>
                    <a:schemeClr val="bg1"/>
                  </a:solidFill>
                </a:rPr>
                <a:t>мижозларнинг</a:t>
              </a:r>
              <a:r>
                <a:rPr lang="ru-RU" sz="1100" dirty="0">
                  <a:solidFill>
                    <a:schemeClr val="bg1"/>
                  </a:solidFill>
                </a:rPr>
                <a:t> чет эл </a:t>
              </a:r>
              <a:r>
                <a:rPr lang="ru-RU" sz="1100" dirty="0" err="1">
                  <a:solidFill>
                    <a:schemeClr val="bg1"/>
                  </a:solidFill>
                </a:rPr>
                <a:t>валютасидаги</a:t>
              </a:r>
              <a:r>
                <a:rPr lang="ru-RU" sz="1100" dirty="0">
                  <a:solidFill>
                    <a:schemeClr val="bg1"/>
                  </a:solidFill>
                </a:rPr>
                <a:t> </a:t>
              </a:r>
              <a:r>
                <a:rPr lang="ru-RU" sz="1100" dirty="0" err="1">
                  <a:solidFill>
                    <a:schemeClr val="bg1"/>
                  </a:solidFill>
                </a:rPr>
                <a:t>маблағларини</a:t>
              </a:r>
              <a:r>
                <a:rPr lang="ru-RU" sz="1100" dirty="0">
                  <a:solidFill>
                    <a:schemeClr val="bg1"/>
                  </a:solidFill>
                </a:rPr>
                <a:t> спот </a:t>
              </a:r>
              <a:r>
                <a:rPr lang="ru-RU" sz="1100" dirty="0" err="1">
                  <a:solidFill>
                    <a:schemeClr val="bg1"/>
                  </a:solidFill>
                </a:rPr>
                <a:t>операцияси</a:t>
              </a:r>
              <a:r>
                <a:rPr lang="ru-RU" sz="1100" dirty="0">
                  <a:solidFill>
                    <a:schemeClr val="bg1"/>
                  </a:solidFill>
                </a:rPr>
                <a:t> </a:t>
              </a:r>
              <a:r>
                <a:rPr lang="ru-RU" sz="1100" dirty="0" err="1">
                  <a:solidFill>
                    <a:schemeClr val="bg1"/>
                  </a:solidFill>
                </a:rPr>
                <a:t>шартларида</a:t>
              </a:r>
              <a:r>
                <a:rPr lang="ru-RU" sz="1100" dirty="0">
                  <a:solidFill>
                    <a:schemeClr val="bg1"/>
                  </a:solidFill>
                </a:rPr>
                <a:t> </a:t>
              </a:r>
              <a:r>
                <a:rPr lang="ru-RU" sz="1100" dirty="0" err="1">
                  <a:solidFill>
                    <a:schemeClr val="bg1"/>
                  </a:solidFill>
                </a:rPr>
                <a:t>тўғридан</a:t>
              </a:r>
              <a:r>
                <a:rPr lang="ru-RU" sz="1100" dirty="0">
                  <a:solidFill>
                    <a:schemeClr val="bg1"/>
                  </a:solidFill>
                </a:rPr>
                <a:t> </a:t>
              </a:r>
              <a:r>
                <a:rPr lang="ru-RU" sz="1100" dirty="0" err="1">
                  <a:solidFill>
                    <a:schemeClr val="bg1"/>
                  </a:solidFill>
                </a:rPr>
                <a:t>тўғри</a:t>
              </a:r>
              <a:r>
                <a:rPr lang="ru-RU" sz="1100" dirty="0">
                  <a:solidFill>
                    <a:schemeClr val="bg1"/>
                  </a:solidFill>
                </a:rPr>
                <a:t> </a:t>
              </a:r>
              <a:r>
                <a:rPr lang="ru-RU" sz="1100" dirty="0" err="1">
                  <a:solidFill>
                    <a:schemeClr val="bg1"/>
                  </a:solidFill>
                </a:rPr>
                <a:t>бошқа</a:t>
              </a:r>
              <a:r>
                <a:rPr lang="ru-RU" sz="1100" dirty="0">
                  <a:solidFill>
                    <a:schemeClr val="bg1"/>
                  </a:solidFill>
                </a:rPr>
                <a:t> </a:t>
              </a:r>
              <a:r>
                <a:rPr lang="ru-RU" sz="1100" dirty="0" err="1">
                  <a:solidFill>
                    <a:schemeClr val="bg1"/>
                  </a:solidFill>
                </a:rPr>
                <a:t>турдаги</a:t>
              </a:r>
              <a:r>
                <a:rPr lang="ru-RU" sz="1100" dirty="0">
                  <a:solidFill>
                    <a:schemeClr val="bg1"/>
                  </a:solidFill>
                </a:rPr>
                <a:t> чет эл </a:t>
              </a:r>
              <a:r>
                <a:rPr lang="ru-RU" sz="1100" dirty="0" err="1">
                  <a:solidFill>
                    <a:schemeClr val="bg1"/>
                  </a:solidFill>
                </a:rPr>
                <a:t>валютасига</a:t>
              </a:r>
              <a:r>
                <a:rPr lang="ru-RU" sz="1100" dirty="0">
                  <a:solidFill>
                    <a:schemeClr val="bg1"/>
                  </a:solidFill>
                </a:rPr>
                <a:t>  конверсия </a:t>
              </a:r>
              <a:r>
                <a:rPr lang="ru-RU" sz="1100" dirty="0" err="1">
                  <a:solidFill>
                    <a:schemeClr val="bg1"/>
                  </a:solidFill>
                </a:rPr>
                <a:t>қилиш</a:t>
              </a:r>
              <a:r>
                <a:rPr lang="ru-RU" sz="1100" dirty="0">
                  <a:solidFill>
                    <a:schemeClr val="bg1"/>
                  </a:solidFill>
                </a:rPr>
                <a:t> </a:t>
              </a:r>
              <a:r>
                <a:rPr lang="ru-RU" sz="1100" dirty="0" err="1">
                  <a:solidFill>
                    <a:schemeClr val="bg1"/>
                  </a:solidFill>
                </a:rPr>
                <a:t>имконияти</a:t>
              </a:r>
              <a:r>
                <a:rPr lang="ru-RU" sz="1100" dirty="0">
                  <a:solidFill>
                    <a:schemeClr val="bg1"/>
                  </a:solidFill>
                </a:rPr>
                <a:t> </a:t>
              </a:r>
              <a:r>
                <a:rPr lang="ru-RU" sz="1100" dirty="0" err="1">
                  <a:solidFill>
                    <a:schemeClr val="bg1"/>
                  </a:solidFill>
                </a:rPr>
                <a:t>мавжуд</a:t>
              </a:r>
              <a:r>
                <a:rPr lang="ru-RU" sz="1100" dirty="0">
                  <a:solidFill>
                    <a:schemeClr val="bg1"/>
                  </a:solidFill>
                </a:rPr>
                <a:t>.</a:t>
              </a:r>
            </a:p>
          </p:txBody>
        </p:sp>
      </p:grpSp>
      <p:sp>
        <p:nvSpPr>
          <p:cNvPr id="21" name="Прямоугольник: скругленные углы 20">
            <a:extLst>
              <a:ext uri="{FF2B5EF4-FFF2-40B4-BE49-F238E27FC236}">
                <a16:creationId xmlns:a16="http://schemas.microsoft.com/office/drawing/2014/main" xmlns="" id="{B0D9A207-8DD5-4468-96AD-A079CFA943E4}"/>
              </a:ext>
            </a:extLst>
          </p:cNvPr>
          <p:cNvSpPr/>
          <p:nvPr/>
        </p:nvSpPr>
        <p:spPr>
          <a:xfrm>
            <a:off x="709152" y="2996952"/>
            <a:ext cx="1054535" cy="879709"/>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4000" r="-4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ru-RU"/>
          </a:p>
        </p:txBody>
      </p:sp>
      <p:sp>
        <p:nvSpPr>
          <p:cNvPr id="23" name="Прямоугольник: скругленные углы 22">
            <a:extLst>
              <a:ext uri="{FF2B5EF4-FFF2-40B4-BE49-F238E27FC236}">
                <a16:creationId xmlns:a16="http://schemas.microsoft.com/office/drawing/2014/main" xmlns="" id="{444E7377-02B1-46AC-846E-42E425BEC08C}"/>
              </a:ext>
            </a:extLst>
          </p:cNvPr>
          <p:cNvSpPr/>
          <p:nvPr/>
        </p:nvSpPr>
        <p:spPr>
          <a:xfrm>
            <a:off x="709151" y="4221088"/>
            <a:ext cx="1054535" cy="948148"/>
          </a:xfrm>
          <a:prstGeom prst="roundRect">
            <a:avLst>
              <a:gd name="adj" fmla="val 10000"/>
            </a:avLst>
          </a:prstGeom>
          <a:blipFill>
            <a:blip r:embed="rId5" cstate="print">
              <a:extLst>
                <a:ext uri="{28A0092B-C50C-407E-A947-70E740481C1C}">
                  <a14:useLocalDpi xmlns:a14="http://schemas.microsoft.com/office/drawing/2010/main" val="0"/>
                </a:ext>
              </a:extLst>
            </a:blip>
            <a:srcRect/>
            <a:stretch>
              <a:fillRect t="-10000" b="-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ru-RU"/>
          </a:p>
        </p:txBody>
      </p:sp>
      <p:sp>
        <p:nvSpPr>
          <p:cNvPr id="24" name="Прямоугольник 23">
            <a:extLst>
              <a:ext uri="{FF2B5EF4-FFF2-40B4-BE49-F238E27FC236}">
                <a16:creationId xmlns:a16="http://schemas.microsoft.com/office/drawing/2014/main" xmlns="" id="{71DF3D7B-4176-4063-9B43-C3005F3CB7A9}"/>
              </a:ext>
            </a:extLst>
          </p:cNvPr>
          <p:cNvSpPr/>
          <p:nvPr/>
        </p:nvSpPr>
        <p:spPr>
          <a:xfrm>
            <a:off x="1868232" y="1770201"/>
            <a:ext cx="6566616" cy="938719"/>
          </a:xfrm>
          <a:prstGeom prst="rect">
            <a:avLst/>
          </a:prstGeom>
        </p:spPr>
        <p:txBody>
          <a:bodyPr wrap="square">
            <a:spAutoFit/>
          </a:bodyPr>
          <a:lstStyle/>
          <a:p>
            <a:r>
              <a:rPr lang="ru-RU" sz="1100" dirty="0">
                <a:solidFill>
                  <a:schemeClr val="bg1"/>
                </a:solidFill>
              </a:rPr>
              <a:t>“</a:t>
            </a:r>
            <a:r>
              <a:rPr lang="ru-RU" sz="1100" dirty="0" err="1">
                <a:solidFill>
                  <a:schemeClr val="bg1"/>
                </a:solidFill>
              </a:rPr>
              <a:t>Туронбанк</a:t>
            </a:r>
            <a:r>
              <a:rPr lang="ru-RU" sz="1100" dirty="0">
                <a:solidFill>
                  <a:schemeClr val="bg1"/>
                </a:solidFill>
              </a:rPr>
              <a:t>” АТБ “</a:t>
            </a:r>
            <a:r>
              <a:rPr lang="en-US" sz="1100" dirty="0">
                <a:solidFill>
                  <a:schemeClr val="bg1"/>
                </a:solidFill>
              </a:rPr>
              <a:t>SWIFT” </a:t>
            </a:r>
            <a:r>
              <a:rPr lang="ru-RU" sz="1100" dirty="0" err="1">
                <a:solidFill>
                  <a:schemeClr val="bg1"/>
                </a:solidFill>
              </a:rPr>
              <a:t>халқаро</a:t>
            </a:r>
            <a:r>
              <a:rPr lang="ru-RU" sz="1100" dirty="0">
                <a:solidFill>
                  <a:schemeClr val="bg1"/>
                </a:solidFill>
              </a:rPr>
              <a:t> </a:t>
            </a:r>
            <a:r>
              <a:rPr lang="ru-RU" sz="1100" dirty="0" err="1">
                <a:solidFill>
                  <a:schemeClr val="bg1"/>
                </a:solidFill>
              </a:rPr>
              <a:t>тўлов</a:t>
            </a:r>
            <a:r>
              <a:rPr lang="ru-RU" sz="1100" dirty="0">
                <a:solidFill>
                  <a:schemeClr val="bg1"/>
                </a:solidFill>
              </a:rPr>
              <a:t> </a:t>
            </a:r>
            <a:r>
              <a:rPr lang="ru-RU" sz="1100" dirty="0" err="1">
                <a:solidFill>
                  <a:schemeClr val="bg1"/>
                </a:solidFill>
              </a:rPr>
              <a:t>ва</a:t>
            </a:r>
            <a:r>
              <a:rPr lang="ru-RU" sz="1100" dirty="0">
                <a:solidFill>
                  <a:schemeClr val="bg1"/>
                </a:solidFill>
              </a:rPr>
              <a:t> </a:t>
            </a:r>
            <a:r>
              <a:rPr lang="ru-RU" sz="1100" dirty="0" err="1">
                <a:solidFill>
                  <a:schemeClr val="bg1"/>
                </a:solidFill>
              </a:rPr>
              <a:t>маълумот</a:t>
            </a:r>
            <a:r>
              <a:rPr lang="ru-RU" sz="1100" dirty="0">
                <a:solidFill>
                  <a:schemeClr val="bg1"/>
                </a:solidFill>
              </a:rPr>
              <a:t> </a:t>
            </a:r>
            <a:r>
              <a:rPr lang="ru-RU" sz="1100" dirty="0" err="1">
                <a:solidFill>
                  <a:schemeClr val="bg1"/>
                </a:solidFill>
              </a:rPr>
              <a:t>алмашиш</a:t>
            </a:r>
            <a:r>
              <a:rPr lang="ru-RU" sz="1100" dirty="0">
                <a:solidFill>
                  <a:schemeClr val="bg1"/>
                </a:solidFill>
              </a:rPr>
              <a:t> </a:t>
            </a:r>
            <a:r>
              <a:rPr lang="ru-RU" sz="1100" dirty="0" err="1">
                <a:solidFill>
                  <a:schemeClr val="bg1"/>
                </a:solidFill>
              </a:rPr>
              <a:t>тизимининг</a:t>
            </a:r>
            <a:r>
              <a:rPr lang="ru-RU" sz="1100" dirty="0">
                <a:solidFill>
                  <a:schemeClr val="bg1"/>
                </a:solidFill>
              </a:rPr>
              <a:t> </a:t>
            </a:r>
            <a:r>
              <a:rPr lang="ru-RU" sz="1100" dirty="0" err="1">
                <a:solidFill>
                  <a:schemeClr val="bg1"/>
                </a:solidFill>
              </a:rPr>
              <a:t>тўлақонли</a:t>
            </a:r>
            <a:r>
              <a:rPr lang="ru-RU" sz="1100" dirty="0">
                <a:solidFill>
                  <a:schemeClr val="bg1"/>
                </a:solidFill>
              </a:rPr>
              <a:t> </a:t>
            </a:r>
            <a:r>
              <a:rPr lang="ru-RU" sz="1100" dirty="0" err="1">
                <a:solidFill>
                  <a:schemeClr val="bg1"/>
                </a:solidFill>
              </a:rPr>
              <a:t>аъзоси</a:t>
            </a:r>
            <a:r>
              <a:rPr lang="ru-RU" sz="1100" dirty="0">
                <a:solidFill>
                  <a:schemeClr val="bg1"/>
                </a:solidFill>
              </a:rPr>
              <a:t> </a:t>
            </a:r>
            <a:r>
              <a:rPr lang="ru-RU" sz="1100" dirty="0" err="1">
                <a:solidFill>
                  <a:schemeClr val="bg1"/>
                </a:solidFill>
              </a:rPr>
              <a:t>бўлиб</a:t>
            </a:r>
            <a:r>
              <a:rPr lang="ru-RU" sz="1100" dirty="0">
                <a:solidFill>
                  <a:schemeClr val="bg1"/>
                </a:solidFill>
              </a:rPr>
              <a:t>, у </a:t>
            </a:r>
            <a:r>
              <a:rPr lang="ru-RU" sz="1100" dirty="0" err="1">
                <a:solidFill>
                  <a:schemeClr val="bg1"/>
                </a:solidFill>
              </a:rPr>
              <a:t>орқали</a:t>
            </a:r>
            <a:r>
              <a:rPr lang="ru-RU" sz="1100" dirty="0">
                <a:solidFill>
                  <a:schemeClr val="bg1"/>
                </a:solidFill>
              </a:rPr>
              <a:t> чет эл </a:t>
            </a:r>
            <a:r>
              <a:rPr lang="ru-RU" sz="1100" dirty="0" err="1">
                <a:solidFill>
                  <a:schemeClr val="bg1"/>
                </a:solidFill>
              </a:rPr>
              <a:t>банклари</a:t>
            </a:r>
            <a:r>
              <a:rPr lang="ru-RU" sz="1100" dirty="0">
                <a:solidFill>
                  <a:schemeClr val="bg1"/>
                </a:solidFill>
              </a:rPr>
              <a:t> </a:t>
            </a:r>
            <a:r>
              <a:rPr lang="ru-RU" sz="1100" dirty="0" err="1">
                <a:solidFill>
                  <a:schemeClr val="bg1"/>
                </a:solidFill>
              </a:rPr>
              <a:t>билан</a:t>
            </a:r>
            <a:r>
              <a:rPr lang="ru-RU" sz="1100" dirty="0">
                <a:solidFill>
                  <a:schemeClr val="bg1"/>
                </a:solidFill>
              </a:rPr>
              <a:t> </a:t>
            </a:r>
            <a:r>
              <a:rPr lang="ru-RU" sz="1100" dirty="0" err="1">
                <a:solidFill>
                  <a:schemeClr val="bg1"/>
                </a:solidFill>
              </a:rPr>
              <a:t>қуйидаги</a:t>
            </a:r>
            <a:r>
              <a:rPr lang="ru-RU" sz="1100" dirty="0">
                <a:solidFill>
                  <a:schemeClr val="bg1"/>
                </a:solidFill>
              </a:rPr>
              <a:t> </a:t>
            </a:r>
            <a:r>
              <a:rPr lang="ru-RU" sz="1100" dirty="0" err="1">
                <a:solidFill>
                  <a:schemeClr val="bg1"/>
                </a:solidFill>
              </a:rPr>
              <a:t>амалиётларни</a:t>
            </a:r>
            <a:r>
              <a:rPr lang="ru-RU" sz="1100" dirty="0">
                <a:solidFill>
                  <a:schemeClr val="bg1"/>
                </a:solidFill>
              </a:rPr>
              <a:t> </a:t>
            </a:r>
            <a:r>
              <a:rPr lang="ru-RU" sz="1100" dirty="0" err="1">
                <a:solidFill>
                  <a:schemeClr val="bg1"/>
                </a:solidFill>
              </a:rPr>
              <a:t>бажаради</a:t>
            </a:r>
            <a:r>
              <a:rPr lang="ru-RU" sz="1100" dirty="0">
                <a:solidFill>
                  <a:schemeClr val="bg1"/>
                </a:solidFill>
              </a:rPr>
              <a:t>:</a:t>
            </a:r>
          </a:p>
          <a:p>
            <a:r>
              <a:rPr lang="ru-RU" sz="1100" dirty="0">
                <a:solidFill>
                  <a:schemeClr val="bg1"/>
                </a:solidFill>
              </a:rPr>
              <a:t>- </a:t>
            </a:r>
            <a:r>
              <a:rPr lang="ru-RU" sz="1100" dirty="0" err="1">
                <a:solidFill>
                  <a:schemeClr val="bg1"/>
                </a:solidFill>
              </a:rPr>
              <a:t>Халқаро</a:t>
            </a:r>
            <a:r>
              <a:rPr lang="ru-RU" sz="1100" dirty="0">
                <a:solidFill>
                  <a:schemeClr val="bg1"/>
                </a:solidFill>
              </a:rPr>
              <a:t> </a:t>
            </a:r>
            <a:r>
              <a:rPr lang="ru-RU" sz="1100" dirty="0" err="1">
                <a:solidFill>
                  <a:schemeClr val="bg1"/>
                </a:solidFill>
              </a:rPr>
              <a:t>тўловлар</a:t>
            </a:r>
            <a:r>
              <a:rPr lang="ru-RU" sz="1100" dirty="0">
                <a:solidFill>
                  <a:schemeClr val="bg1"/>
                </a:solidFill>
              </a:rPr>
              <a:t> </a:t>
            </a:r>
            <a:r>
              <a:rPr lang="ru-RU" sz="1100" dirty="0" err="1">
                <a:solidFill>
                  <a:schemeClr val="bg1"/>
                </a:solidFill>
              </a:rPr>
              <a:t>юбориш</a:t>
            </a:r>
            <a:r>
              <a:rPr lang="ru-RU" sz="1100" dirty="0">
                <a:solidFill>
                  <a:schemeClr val="bg1"/>
                </a:solidFill>
              </a:rPr>
              <a:t> </a:t>
            </a:r>
            <a:r>
              <a:rPr lang="ru-RU" sz="1100" dirty="0" err="1">
                <a:solidFill>
                  <a:schemeClr val="bg1"/>
                </a:solidFill>
              </a:rPr>
              <a:t>ва</a:t>
            </a:r>
            <a:r>
              <a:rPr lang="ru-RU" sz="1100" dirty="0">
                <a:solidFill>
                  <a:schemeClr val="bg1"/>
                </a:solidFill>
              </a:rPr>
              <a:t> </a:t>
            </a:r>
            <a:r>
              <a:rPr lang="ru-RU" sz="1100" dirty="0" err="1">
                <a:solidFill>
                  <a:schemeClr val="bg1"/>
                </a:solidFill>
              </a:rPr>
              <a:t>қабул</a:t>
            </a:r>
            <a:r>
              <a:rPr lang="ru-RU" sz="1100" dirty="0">
                <a:solidFill>
                  <a:schemeClr val="bg1"/>
                </a:solidFill>
              </a:rPr>
              <a:t> </a:t>
            </a:r>
            <a:r>
              <a:rPr lang="ru-RU" sz="1100" dirty="0" err="1">
                <a:solidFill>
                  <a:schemeClr val="bg1"/>
                </a:solidFill>
              </a:rPr>
              <a:t>қилиш</a:t>
            </a:r>
            <a:endParaRPr lang="ru-RU" sz="1100" dirty="0">
              <a:solidFill>
                <a:schemeClr val="bg1"/>
              </a:solidFill>
            </a:endParaRPr>
          </a:p>
          <a:p>
            <a:r>
              <a:rPr lang="ru-RU" sz="1100" dirty="0">
                <a:solidFill>
                  <a:schemeClr val="bg1"/>
                </a:solidFill>
              </a:rPr>
              <a:t>- </a:t>
            </a:r>
            <a:r>
              <a:rPr lang="ru-RU" sz="1100" dirty="0" err="1">
                <a:solidFill>
                  <a:schemeClr val="bg1"/>
                </a:solidFill>
              </a:rPr>
              <a:t>Документар</a:t>
            </a:r>
            <a:r>
              <a:rPr lang="ru-RU" sz="1100" dirty="0">
                <a:solidFill>
                  <a:schemeClr val="bg1"/>
                </a:solidFill>
              </a:rPr>
              <a:t> </a:t>
            </a:r>
            <a:r>
              <a:rPr lang="ru-RU" sz="1100" dirty="0" err="1">
                <a:solidFill>
                  <a:schemeClr val="bg1"/>
                </a:solidFill>
              </a:rPr>
              <a:t>операциялар</a:t>
            </a:r>
            <a:r>
              <a:rPr lang="ru-RU" sz="1100" dirty="0">
                <a:solidFill>
                  <a:schemeClr val="bg1"/>
                </a:solidFill>
              </a:rPr>
              <a:t> </a:t>
            </a:r>
            <a:r>
              <a:rPr lang="ru-RU" sz="1100" dirty="0" err="1">
                <a:solidFill>
                  <a:schemeClr val="bg1"/>
                </a:solidFill>
              </a:rPr>
              <a:t>бўйича</a:t>
            </a:r>
            <a:r>
              <a:rPr lang="ru-RU" sz="1100" dirty="0">
                <a:solidFill>
                  <a:schemeClr val="bg1"/>
                </a:solidFill>
              </a:rPr>
              <a:t> </a:t>
            </a:r>
            <a:r>
              <a:rPr lang="ru-RU" sz="1100" dirty="0" err="1">
                <a:solidFill>
                  <a:schemeClr val="bg1"/>
                </a:solidFill>
              </a:rPr>
              <a:t>ёзишмалар</a:t>
            </a:r>
            <a:r>
              <a:rPr lang="ru-RU" sz="1100" dirty="0">
                <a:solidFill>
                  <a:schemeClr val="bg1"/>
                </a:solidFill>
              </a:rPr>
              <a:t> </a:t>
            </a:r>
            <a:r>
              <a:rPr lang="ru-RU" sz="1100" dirty="0" err="1">
                <a:solidFill>
                  <a:schemeClr val="bg1"/>
                </a:solidFill>
              </a:rPr>
              <a:t>юбориш</a:t>
            </a:r>
            <a:r>
              <a:rPr lang="ru-RU" sz="1100" dirty="0">
                <a:solidFill>
                  <a:schemeClr val="bg1"/>
                </a:solidFill>
              </a:rPr>
              <a:t> </a:t>
            </a:r>
            <a:r>
              <a:rPr lang="ru-RU" sz="1100" dirty="0" err="1">
                <a:solidFill>
                  <a:schemeClr val="bg1"/>
                </a:solidFill>
              </a:rPr>
              <a:t>ва</a:t>
            </a:r>
            <a:r>
              <a:rPr lang="ru-RU" sz="1100" dirty="0">
                <a:solidFill>
                  <a:schemeClr val="bg1"/>
                </a:solidFill>
              </a:rPr>
              <a:t> </a:t>
            </a:r>
            <a:r>
              <a:rPr lang="ru-RU" sz="1100" dirty="0" err="1">
                <a:solidFill>
                  <a:schemeClr val="bg1"/>
                </a:solidFill>
              </a:rPr>
              <a:t>қабул</a:t>
            </a:r>
            <a:r>
              <a:rPr lang="ru-RU" sz="1100" dirty="0">
                <a:solidFill>
                  <a:schemeClr val="bg1"/>
                </a:solidFill>
              </a:rPr>
              <a:t> </a:t>
            </a:r>
            <a:r>
              <a:rPr lang="ru-RU" sz="1100" dirty="0" err="1">
                <a:solidFill>
                  <a:schemeClr val="bg1"/>
                </a:solidFill>
              </a:rPr>
              <a:t>қилиш</a:t>
            </a:r>
            <a:r>
              <a:rPr lang="ru-RU" sz="1100" dirty="0">
                <a:solidFill>
                  <a:schemeClr val="bg1"/>
                </a:solidFill>
              </a:rPr>
              <a:t> (Аккредитив, Банк </a:t>
            </a:r>
            <a:r>
              <a:rPr lang="ru-RU" sz="1100" dirty="0" err="1">
                <a:solidFill>
                  <a:schemeClr val="bg1"/>
                </a:solidFill>
              </a:rPr>
              <a:t>гарантияси</a:t>
            </a:r>
            <a:r>
              <a:rPr lang="ru-RU" sz="1100" dirty="0">
                <a:solidFill>
                  <a:schemeClr val="bg1"/>
                </a:solidFill>
              </a:rPr>
              <a:t> </a:t>
            </a:r>
            <a:r>
              <a:rPr lang="ru-RU" sz="1100" dirty="0" err="1">
                <a:solidFill>
                  <a:schemeClr val="bg1"/>
                </a:solidFill>
              </a:rPr>
              <a:t>ва</a:t>
            </a:r>
            <a:r>
              <a:rPr lang="ru-RU" sz="1100" dirty="0">
                <a:solidFill>
                  <a:schemeClr val="bg1"/>
                </a:solidFill>
              </a:rPr>
              <a:t> </a:t>
            </a:r>
            <a:r>
              <a:rPr lang="ru-RU" sz="1100" dirty="0" err="1">
                <a:solidFill>
                  <a:schemeClr val="bg1"/>
                </a:solidFill>
              </a:rPr>
              <a:t>бошқалар</a:t>
            </a:r>
            <a:r>
              <a:rPr lang="ru-RU" sz="1100" dirty="0">
                <a:solidFill>
                  <a:schemeClr val="bg1"/>
                </a:solidFill>
              </a:rPr>
              <a:t>)</a:t>
            </a:r>
          </a:p>
        </p:txBody>
      </p:sp>
      <p:sp>
        <p:nvSpPr>
          <p:cNvPr id="25" name="Прямоугольник 24">
            <a:extLst>
              <a:ext uri="{FF2B5EF4-FFF2-40B4-BE49-F238E27FC236}">
                <a16:creationId xmlns:a16="http://schemas.microsoft.com/office/drawing/2014/main" xmlns="" id="{F0E36298-B4BC-4CF9-9279-E441F71CBD51}"/>
              </a:ext>
            </a:extLst>
          </p:cNvPr>
          <p:cNvSpPr/>
          <p:nvPr/>
        </p:nvSpPr>
        <p:spPr>
          <a:xfrm>
            <a:off x="1868231" y="3025102"/>
            <a:ext cx="6560737" cy="830997"/>
          </a:xfrm>
          <a:prstGeom prst="rect">
            <a:avLst/>
          </a:prstGeom>
        </p:spPr>
        <p:txBody>
          <a:bodyPr wrap="square">
            <a:spAutoFit/>
          </a:bodyPr>
          <a:lstStyle/>
          <a:p>
            <a:r>
              <a:rPr lang="en-US" sz="1200" dirty="0">
                <a:solidFill>
                  <a:schemeClr val="bg1"/>
                </a:solidFill>
              </a:rPr>
              <a:t>Thomson Reuters Eikon </a:t>
            </a:r>
            <a:r>
              <a:rPr lang="ru-RU" sz="1200" dirty="0" err="1">
                <a:solidFill>
                  <a:schemeClr val="bg1"/>
                </a:solidFill>
              </a:rPr>
              <a:t>тизими</a:t>
            </a:r>
            <a:r>
              <a:rPr lang="ru-RU" sz="1200" dirty="0">
                <a:solidFill>
                  <a:schemeClr val="bg1"/>
                </a:solidFill>
              </a:rPr>
              <a:t> </a:t>
            </a:r>
            <a:r>
              <a:rPr lang="ru-RU" sz="1200" dirty="0" err="1">
                <a:solidFill>
                  <a:schemeClr val="bg1"/>
                </a:solidFill>
              </a:rPr>
              <a:t>орқали</a:t>
            </a:r>
            <a:r>
              <a:rPr lang="ru-RU" sz="1200" dirty="0">
                <a:solidFill>
                  <a:schemeClr val="bg1"/>
                </a:solidFill>
              </a:rPr>
              <a:t> </a:t>
            </a:r>
            <a:r>
              <a:rPr lang="ru-RU" sz="1200" dirty="0" err="1">
                <a:solidFill>
                  <a:schemeClr val="bg1"/>
                </a:solidFill>
              </a:rPr>
              <a:t>жаҳон</a:t>
            </a:r>
            <a:r>
              <a:rPr lang="ru-RU" sz="1200" dirty="0">
                <a:solidFill>
                  <a:schemeClr val="bg1"/>
                </a:solidFill>
              </a:rPr>
              <a:t> </a:t>
            </a:r>
            <a:r>
              <a:rPr lang="ru-RU" sz="1200" dirty="0" err="1">
                <a:solidFill>
                  <a:schemeClr val="bg1"/>
                </a:solidFill>
              </a:rPr>
              <a:t>молия</a:t>
            </a:r>
            <a:r>
              <a:rPr lang="ru-RU" sz="1200" dirty="0">
                <a:solidFill>
                  <a:schemeClr val="bg1"/>
                </a:solidFill>
              </a:rPr>
              <a:t> </a:t>
            </a:r>
            <a:r>
              <a:rPr lang="ru-RU" sz="1200" dirty="0" err="1">
                <a:solidFill>
                  <a:schemeClr val="bg1"/>
                </a:solidFill>
              </a:rPr>
              <a:t>бозоридаги</a:t>
            </a:r>
            <a:r>
              <a:rPr lang="ru-RU" sz="1200" dirty="0">
                <a:solidFill>
                  <a:schemeClr val="bg1"/>
                </a:solidFill>
              </a:rPr>
              <a:t> </a:t>
            </a:r>
            <a:r>
              <a:rPr lang="ru-RU" sz="1200" dirty="0" err="1">
                <a:solidFill>
                  <a:schemeClr val="bg1"/>
                </a:solidFill>
              </a:rPr>
              <a:t>барча</a:t>
            </a:r>
            <a:r>
              <a:rPr lang="ru-RU" sz="1200" dirty="0">
                <a:solidFill>
                  <a:schemeClr val="bg1"/>
                </a:solidFill>
              </a:rPr>
              <a:t> </a:t>
            </a:r>
            <a:r>
              <a:rPr lang="ru-RU" sz="1200" dirty="0" err="1">
                <a:solidFill>
                  <a:schemeClr val="bg1"/>
                </a:solidFill>
              </a:rPr>
              <a:t>турдаги</a:t>
            </a:r>
            <a:r>
              <a:rPr lang="ru-RU" sz="1200" dirty="0">
                <a:solidFill>
                  <a:schemeClr val="bg1"/>
                </a:solidFill>
              </a:rPr>
              <a:t> </a:t>
            </a:r>
            <a:r>
              <a:rPr lang="ru-RU" sz="1200" dirty="0" err="1">
                <a:solidFill>
                  <a:schemeClr val="bg1"/>
                </a:solidFill>
              </a:rPr>
              <a:t>янгиликларни</a:t>
            </a:r>
            <a:r>
              <a:rPr lang="ru-RU" sz="1200" dirty="0">
                <a:solidFill>
                  <a:schemeClr val="bg1"/>
                </a:solidFill>
              </a:rPr>
              <a:t> </a:t>
            </a:r>
            <a:r>
              <a:rPr lang="ru-RU" sz="1200" dirty="0" err="1">
                <a:solidFill>
                  <a:schemeClr val="bg1"/>
                </a:solidFill>
              </a:rPr>
              <a:t>хусусан</a:t>
            </a:r>
            <a:r>
              <a:rPr lang="ru-RU" sz="1200" dirty="0">
                <a:solidFill>
                  <a:schemeClr val="bg1"/>
                </a:solidFill>
              </a:rPr>
              <a:t>, </a:t>
            </a:r>
            <a:r>
              <a:rPr lang="ru-RU" sz="1200" dirty="0" err="1">
                <a:solidFill>
                  <a:schemeClr val="bg1"/>
                </a:solidFill>
              </a:rPr>
              <a:t>халқаро</a:t>
            </a:r>
            <a:r>
              <a:rPr lang="ru-RU" sz="1200" dirty="0">
                <a:solidFill>
                  <a:schemeClr val="bg1"/>
                </a:solidFill>
              </a:rPr>
              <a:t> валюта </a:t>
            </a:r>
            <a:r>
              <a:rPr lang="ru-RU" sz="1200" dirty="0" err="1">
                <a:solidFill>
                  <a:schemeClr val="bg1"/>
                </a:solidFill>
              </a:rPr>
              <a:t>бозоридаги</a:t>
            </a:r>
            <a:r>
              <a:rPr lang="ru-RU" sz="1200" dirty="0">
                <a:solidFill>
                  <a:schemeClr val="bg1"/>
                </a:solidFill>
              </a:rPr>
              <a:t> </a:t>
            </a:r>
            <a:r>
              <a:rPr lang="ru-RU" sz="1200" dirty="0" err="1">
                <a:solidFill>
                  <a:schemeClr val="bg1"/>
                </a:solidFill>
              </a:rPr>
              <a:t>курсларни</a:t>
            </a:r>
            <a:r>
              <a:rPr lang="ru-RU" sz="1200" dirty="0">
                <a:solidFill>
                  <a:schemeClr val="bg1"/>
                </a:solidFill>
              </a:rPr>
              <a:t>, </a:t>
            </a:r>
            <a:r>
              <a:rPr lang="ru-RU" sz="1200" dirty="0" err="1">
                <a:solidFill>
                  <a:schemeClr val="bg1"/>
                </a:solidFill>
              </a:rPr>
              <a:t>қимматбаҳо</a:t>
            </a:r>
            <a:r>
              <a:rPr lang="ru-RU" sz="1200" dirty="0">
                <a:solidFill>
                  <a:schemeClr val="bg1"/>
                </a:solidFill>
              </a:rPr>
              <a:t> </a:t>
            </a:r>
            <a:r>
              <a:rPr lang="ru-RU" sz="1200" dirty="0" err="1">
                <a:solidFill>
                  <a:schemeClr val="bg1"/>
                </a:solidFill>
              </a:rPr>
              <a:t>металлар</a:t>
            </a:r>
            <a:r>
              <a:rPr lang="ru-RU" sz="1200" dirty="0">
                <a:solidFill>
                  <a:schemeClr val="bg1"/>
                </a:solidFill>
              </a:rPr>
              <a:t>, </a:t>
            </a:r>
            <a:r>
              <a:rPr lang="ru-RU" sz="1200" dirty="0" err="1">
                <a:solidFill>
                  <a:schemeClr val="bg1"/>
                </a:solidFill>
              </a:rPr>
              <a:t>акциялар</a:t>
            </a:r>
            <a:r>
              <a:rPr lang="ru-RU" sz="1200" dirty="0">
                <a:solidFill>
                  <a:schemeClr val="bg1"/>
                </a:solidFill>
              </a:rPr>
              <a:t>, </a:t>
            </a:r>
            <a:r>
              <a:rPr lang="ru-RU" sz="1200" dirty="0" err="1">
                <a:solidFill>
                  <a:schemeClr val="bg1"/>
                </a:solidFill>
              </a:rPr>
              <a:t>облигациялар</a:t>
            </a:r>
            <a:r>
              <a:rPr lang="ru-RU" sz="1200" dirty="0">
                <a:solidFill>
                  <a:schemeClr val="bg1"/>
                </a:solidFill>
              </a:rPr>
              <a:t> </a:t>
            </a:r>
            <a:r>
              <a:rPr lang="ru-RU" sz="1200" dirty="0" err="1">
                <a:solidFill>
                  <a:schemeClr val="bg1"/>
                </a:solidFill>
              </a:rPr>
              <a:t>ва</a:t>
            </a:r>
            <a:r>
              <a:rPr lang="ru-RU" sz="1200" dirty="0">
                <a:solidFill>
                  <a:schemeClr val="bg1"/>
                </a:solidFill>
              </a:rPr>
              <a:t> товар </a:t>
            </a:r>
            <a:r>
              <a:rPr lang="ru-RU" sz="1200" dirty="0" err="1">
                <a:solidFill>
                  <a:schemeClr val="bg1"/>
                </a:solidFill>
              </a:rPr>
              <a:t>хом-ашёларнинг</a:t>
            </a:r>
            <a:r>
              <a:rPr lang="ru-RU" sz="1200" dirty="0">
                <a:solidFill>
                  <a:schemeClr val="bg1"/>
                </a:solidFill>
              </a:rPr>
              <a:t> </a:t>
            </a:r>
            <a:r>
              <a:rPr lang="ru-RU" sz="1200" dirty="0" err="1">
                <a:solidFill>
                  <a:schemeClr val="bg1"/>
                </a:solidFill>
              </a:rPr>
              <a:t>жахон</a:t>
            </a:r>
            <a:r>
              <a:rPr lang="ru-RU" sz="1200" dirty="0">
                <a:solidFill>
                  <a:schemeClr val="bg1"/>
                </a:solidFill>
              </a:rPr>
              <a:t> </a:t>
            </a:r>
            <a:r>
              <a:rPr lang="ru-RU" sz="1200" dirty="0" err="1">
                <a:solidFill>
                  <a:schemeClr val="bg1"/>
                </a:solidFill>
              </a:rPr>
              <a:t>бозоридаги</a:t>
            </a:r>
            <a:r>
              <a:rPr lang="ru-RU" sz="1200" dirty="0">
                <a:solidFill>
                  <a:schemeClr val="bg1"/>
                </a:solidFill>
              </a:rPr>
              <a:t> </a:t>
            </a:r>
            <a:r>
              <a:rPr lang="ru-RU" sz="1200" dirty="0" err="1">
                <a:solidFill>
                  <a:schemeClr val="bg1"/>
                </a:solidFill>
              </a:rPr>
              <a:t>нархларини</a:t>
            </a:r>
            <a:r>
              <a:rPr lang="ru-RU" sz="1200" dirty="0">
                <a:solidFill>
                  <a:schemeClr val="bg1"/>
                </a:solidFill>
              </a:rPr>
              <a:t> онлайн </a:t>
            </a:r>
            <a:r>
              <a:rPr lang="ru-RU" sz="1200" dirty="0" err="1">
                <a:solidFill>
                  <a:schemeClr val="bg1"/>
                </a:solidFill>
              </a:rPr>
              <a:t>режимда</a:t>
            </a:r>
            <a:r>
              <a:rPr lang="ru-RU" sz="1200" dirty="0">
                <a:solidFill>
                  <a:schemeClr val="bg1"/>
                </a:solidFill>
              </a:rPr>
              <a:t> </a:t>
            </a:r>
            <a:r>
              <a:rPr lang="ru-RU" sz="1200" dirty="0" err="1">
                <a:solidFill>
                  <a:schemeClr val="bg1"/>
                </a:solidFill>
              </a:rPr>
              <a:t>кузатиш</a:t>
            </a:r>
            <a:r>
              <a:rPr lang="ru-RU" sz="1200" dirty="0">
                <a:solidFill>
                  <a:schemeClr val="bg1"/>
                </a:solidFill>
              </a:rPr>
              <a:t> </a:t>
            </a:r>
            <a:r>
              <a:rPr lang="ru-RU" sz="1200" dirty="0" err="1">
                <a:solidFill>
                  <a:schemeClr val="bg1"/>
                </a:solidFill>
              </a:rPr>
              <a:t>имконияти</a:t>
            </a:r>
            <a:r>
              <a:rPr lang="ru-RU" sz="1200" dirty="0">
                <a:solidFill>
                  <a:schemeClr val="bg1"/>
                </a:solidFill>
              </a:rPr>
              <a:t> </a:t>
            </a:r>
            <a:r>
              <a:rPr lang="ru-RU" sz="1200" dirty="0" err="1">
                <a:solidFill>
                  <a:schemeClr val="bg1"/>
                </a:solidFill>
              </a:rPr>
              <a:t>мавжуд</a:t>
            </a:r>
            <a:r>
              <a:rPr lang="ru-RU" sz="1200" dirty="0">
                <a:solidFill>
                  <a:schemeClr val="bg1"/>
                </a:solidFill>
              </a:rPr>
              <a:t>.</a:t>
            </a:r>
          </a:p>
        </p:txBody>
      </p:sp>
      <p:sp>
        <p:nvSpPr>
          <p:cNvPr id="29" name="Прямоугольник: скругленные углы 28">
            <a:extLst>
              <a:ext uri="{FF2B5EF4-FFF2-40B4-BE49-F238E27FC236}">
                <a16:creationId xmlns:a16="http://schemas.microsoft.com/office/drawing/2014/main" xmlns="" id="{1484C877-F285-4BB3-AE8B-8393934F37B0}"/>
              </a:ext>
            </a:extLst>
          </p:cNvPr>
          <p:cNvSpPr/>
          <p:nvPr/>
        </p:nvSpPr>
        <p:spPr>
          <a:xfrm>
            <a:off x="709151" y="5517232"/>
            <a:ext cx="1054535" cy="928470"/>
          </a:xfrm>
          <a:prstGeom prst="roundRect">
            <a:avLst>
              <a:gd name="adj" fmla="val 10000"/>
            </a:avLst>
          </a:prstGeom>
          <a:blipFill>
            <a:blip r:embed="rId6" cstate="print">
              <a:extLst>
                <a:ext uri="{28A0092B-C50C-407E-A947-70E740481C1C}">
                  <a14:useLocalDpi xmlns:a14="http://schemas.microsoft.com/office/drawing/2010/main" val="0"/>
                </a:ext>
              </a:extLst>
            </a:blip>
            <a:srcRect/>
            <a:stretch>
              <a:fillRect t="-13000" b="-1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ru-RU"/>
          </a:p>
        </p:txBody>
      </p:sp>
      <p:sp>
        <p:nvSpPr>
          <p:cNvPr id="31" name="Заголовок 1">
            <a:extLst>
              <a:ext uri="{FF2B5EF4-FFF2-40B4-BE49-F238E27FC236}">
                <a16:creationId xmlns:a16="http://schemas.microsoft.com/office/drawing/2014/main" xmlns="" id="{C4FB7070-6DDC-460E-919B-9E92E500C3EC}"/>
              </a:ext>
            </a:extLst>
          </p:cNvPr>
          <p:cNvSpPr txBox="1">
            <a:spLocks/>
          </p:cNvSpPr>
          <p:nvPr/>
        </p:nvSpPr>
        <p:spPr>
          <a:xfrm>
            <a:off x="571252" y="1268760"/>
            <a:ext cx="8001056" cy="432048"/>
          </a:xfrm>
          <a:prstGeom prst="rect">
            <a:avLst/>
          </a:prstGeom>
        </p:spPr>
        <p:txBody>
          <a:bodyPr/>
          <a:lstStyle/>
          <a:p>
            <a:pPr lvl="0" algn="ctr">
              <a:spcBef>
                <a:spcPct val="0"/>
              </a:spcBef>
            </a:pPr>
            <a:r>
              <a:rPr lang="uz-Cyrl-UZ" sz="2000" dirty="0">
                <a:ln w="0"/>
                <a:solidFill>
                  <a:schemeClr val="accent1"/>
                </a:solidFill>
                <a:effectLst>
                  <a:outerShdw blurRad="38100" dist="25400" dir="5400000" algn="ctr" rotWithShape="0">
                    <a:srgbClr val="6E747A">
                      <a:alpha val="43000"/>
                    </a:srgbClr>
                  </a:outerShdw>
                </a:effectLst>
                <a:latin typeface="Times New Roman" pitchFamily="18" charset="0"/>
                <a:ea typeface="+mj-ea"/>
                <a:cs typeface="Times New Roman" pitchFamily="18" charset="0"/>
              </a:rPr>
              <a:t>Халқаро тўлов тизими ва диллинг операциялари тўғрисида</a:t>
            </a:r>
          </a:p>
          <a:p>
            <a:pPr lvl="0" algn="ctr">
              <a:spcBef>
                <a:spcPct val="0"/>
              </a:spcBef>
            </a:pPr>
            <a:endParaRPr kumimoji="0" lang="ru-RU" b="1" i="0" u="none" strike="noStrike" kern="1200" cap="none" spc="0" normalizeH="0" baseline="0" noProof="0" dirty="0">
              <a:ln>
                <a:noFill/>
              </a:ln>
              <a:solidFill>
                <a:srgbClr val="000099"/>
              </a:solidFill>
              <a:effectLst/>
              <a:uLnTx/>
              <a:uFillTx/>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664018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785786" y="2357430"/>
            <a:ext cx="7772400" cy="2500330"/>
          </a:xfrm>
          <a:prstGeom prst="rect">
            <a:avLst/>
          </a:prstGeom>
        </p:spPr>
        <p:txBody>
          <a:bodyPr/>
          <a:lstStyle/>
          <a:p>
            <a:pPr lvl="0" algn="ctr">
              <a:spcBef>
                <a:spcPct val="0"/>
              </a:spcBef>
            </a:pPr>
            <a:endParaRPr kumimoji="0" lang="ru-RU" sz="55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a:off x="-32" y="24"/>
            <a:ext cx="9144032" cy="6858000"/>
          </a:xfrm>
          <a:prstGeom prst="rect">
            <a:avLst/>
          </a:prstGeom>
          <a:noFill/>
          <a:ln w="9525">
            <a:noFill/>
            <a:miter lim="800000"/>
            <a:headEnd/>
            <a:tailEnd/>
          </a:ln>
          <a:effectLst/>
        </p:spPr>
      </p:pic>
      <p:sp>
        <p:nvSpPr>
          <p:cNvPr id="6" name="Заголовок 1"/>
          <p:cNvSpPr txBox="1">
            <a:spLocks/>
          </p:cNvSpPr>
          <p:nvPr/>
        </p:nvSpPr>
        <p:spPr>
          <a:xfrm>
            <a:off x="642910" y="1571612"/>
            <a:ext cx="8001056" cy="500066"/>
          </a:xfrm>
          <a:prstGeom prst="rect">
            <a:avLst/>
          </a:prstGeom>
        </p:spPr>
        <p:txBody>
          <a:bodyPr/>
          <a:lstStyle/>
          <a:p>
            <a:pPr lvl="0" algn="ctr">
              <a:spcBef>
                <a:spcPct val="0"/>
              </a:spcBef>
            </a:pPr>
            <a:endParaRPr kumimoji="0" lang="ru-RU" sz="1700" b="1" i="0" u="none" strike="noStrike" kern="1200" cap="none" spc="0" normalizeH="0" baseline="0" noProof="0" dirty="0">
              <a:ln>
                <a:noFill/>
              </a:ln>
              <a:solidFill>
                <a:srgbClr val="000099"/>
              </a:solidFill>
              <a:effectLst/>
              <a:uLnTx/>
              <a:uFillTx/>
              <a:latin typeface="Times New Roman" pitchFamily="18" charset="0"/>
              <a:ea typeface="+mj-ea"/>
              <a:cs typeface="Times New Roman" pitchFamily="18" charset="0"/>
            </a:endParaRPr>
          </a:p>
        </p:txBody>
      </p:sp>
      <p:sp>
        <p:nvSpPr>
          <p:cNvPr id="5" name="Прямоугольник 4"/>
          <p:cNvSpPr/>
          <p:nvPr/>
        </p:nvSpPr>
        <p:spPr>
          <a:xfrm>
            <a:off x="814141" y="2977050"/>
            <a:ext cx="7658594" cy="630942"/>
          </a:xfrm>
          <a:prstGeom prst="rect">
            <a:avLst/>
          </a:prstGeom>
        </p:spPr>
        <p:txBody>
          <a:bodyPr wrap="square">
            <a:spAutoFit/>
          </a:bodyPr>
          <a:lstStyle/>
          <a:p>
            <a:pPr algn="ctr"/>
            <a:r>
              <a:rPr lang="uz-Cyrl-UZ" sz="3500" b="1" i="1" dirty="0">
                <a:latin typeface="Times New Roman" pitchFamily="18" charset="0"/>
                <a:cs typeface="Times New Roman" pitchFamily="18" charset="0"/>
              </a:rPr>
              <a:t>Эътиборингиз учун раҳмат!</a:t>
            </a:r>
            <a:endParaRPr lang="ru-RU" sz="3500" b="1" i="1" dirty="0">
              <a:latin typeface="Times New Roman" pitchFamily="18" charset="0"/>
              <a:cs typeface="Times New Roman" pitchFamily="18" charset="0"/>
            </a:endParaRPr>
          </a:p>
        </p:txBody>
      </p:sp>
      <p:sp>
        <p:nvSpPr>
          <p:cNvPr id="2" name="Номер слайда 1"/>
          <p:cNvSpPr>
            <a:spLocks noGrp="1"/>
          </p:cNvSpPr>
          <p:nvPr>
            <p:ph type="sldNum" sz="quarter" idx="12"/>
          </p:nvPr>
        </p:nvSpPr>
        <p:spPr/>
        <p:txBody>
          <a:bodyPr/>
          <a:lstStyle/>
          <a:p>
            <a:fld id="{B19B0651-EE4F-4900-A07F-96A6BFA9D0F0}" type="slidenum">
              <a:rPr lang="ru-RU" smtClean="0"/>
              <a:pPr/>
              <a:t>14</a:t>
            </a:fld>
            <a:endParaRPr lang="ru-RU"/>
          </a:p>
        </p:txBody>
      </p:sp>
    </p:spTree>
    <p:extLst>
      <p:ext uri="{BB962C8B-B14F-4D97-AF65-F5344CB8AC3E}">
        <p14:creationId xmlns:p14="http://schemas.microsoft.com/office/powerpoint/2010/main" val="1412660686"/>
      </p:ext>
    </p:extLst>
  </p:cSld>
  <p:clrMapOvr>
    <a:masterClrMapping/>
  </p:clrMapOvr>
  <p:transition>
    <p:randomBa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4661</TotalTime>
  <Words>1298</Words>
  <Application>Microsoft Office PowerPoint</Application>
  <PresentationFormat>Экран (4:3)</PresentationFormat>
  <Paragraphs>180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SWIFT</dc:creator>
  <cp:lastModifiedBy>User</cp:lastModifiedBy>
  <cp:revision>353</cp:revision>
  <cp:lastPrinted>2019-01-10T04:47:33Z</cp:lastPrinted>
  <dcterms:modified xsi:type="dcterms:W3CDTF">2025-02-15T03:12:48Z</dcterms:modified>
</cp:coreProperties>
</file>